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0F7855-DFD6-1D70-83F5-AA53525ECF5E}" v="4" dt="2023-01-31T23:02:49.6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roeder, Amber" userId="S::amber.schroeder@ubc.ca::da586b90-db65-4a58-9d91-515843fdc817" providerId="AD" clId="Web-{4110BFE2-129D-68EE-072B-43D7F73776C2}"/>
    <pc:docChg chg="modSld">
      <pc:chgData name="Schroeder, Amber" userId="S::amber.schroeder@ubc.ca::da586b90-db65-4a58-9d91-515843fdc817" providerId="AD" clId="Web-{4110BFE2-129D-68EE-072B-43D7F73776C2}" dt="2023-01-31T17:17:33.218" v="212"/>
      <pc:docMkLst>
        <pc:docMk/>
      </pc:docMkLst>
      <pc:sldChg chg="addSp modSp">
        <pc:chgData name="Schroeder, Amber" userId="S::amber.schroeder@ubc.ca::da586b90-db65-4a58-9d91-515843fdc817" providerId="AD" clId="Web-{4110BFE2-129D-68EE-072B-43D7F73776C2}" dt="2023-01-31T17:12:32.557" v="127" actId="20577"/>
        <pc:sldMkLst>
          <pc:docMk/>
          <pc:sldMk cId="109857222" sldId="256"/>
        </pc:sldMkLst>
        <pc:spChg chg="add mod">
          <ac:chgData name="Schroeder, Amber" userId="S::amber.schroeder@ubc.ca::da586b90-db65-4a58-9d91-515843fdc817" providerId="AD" clId="Web-{4110BFE2-129D-68EE-072B-43D7F73776C2}" dt="2023-01-31T17:12:32.557" v="127" actId="20577"/>
          <ac:spMkLst>
            <pc:docMk/>
            <pc:sldMk cId="109857222" sldId="256"/>
            <ac:spMk id="2" creationId="{145EB231-84FA-31BE-666E-7DE3205DA60D}"/>
          </ac:spMkLst>
        </pc:spChg>
      </pc:sldChg>
      <pc:sldChg chg="modSp">
        <pc:chgData name="Schroeder, Amber" userId="S::amber.schroeder@ubc.ca::da586b90-db65-4a58-9d91-515843fdc817" providerId="AD" clId="Web-{4110BFE2-129D-68EE-072B-43D7F73776C2}" dt="2023-01-31T17:12:41.354" v="133" actId="20577"/>
        <pc:sldMkLst>
          <pc:docMk/>
          <pc:sldMk cId="3114593557" sldId="259"/>
        </pc:sldMkLst>
        <pc:spChg chg="mod">
          <ac:chgData name="Schroeder, Amber" userId="S::amber.schroeder@ubc.ca::da586b90-db65-4a58-9d91-515843fdc817" providerId="AD" clId="Web-{4110BFE2-129D-68EE-072B-43D7F73776C2}" dt="2023-01-31T17:12:41.354" v="133" actId="20577"/>
          <ac:spMkLst>
            <pc:docMk/>
            <pc:sldMk cId="3114593557" sldId="259"/>
            <ac:spMk id="3" creationId="{30573195-0456-0E86-F17C-B136F0470617}"/>
          </ac:spMkLst>
        </pc:spChg>
      </pc:sldChg>
      <pc:sldChg chg="addSp delSp modSp">
        <pc:chgData name="Schroeder, Amber" userId="S::amber.schroeder@ubc.ca::da586b90-db65-4a58-9d91-515843fdc817" providerId="AD" clId="Web-{4110BFE2-129D-68EE-072B-43D7F73776C2}" dt="2023-01-31T17:12:21.088" v="125" actId="1076"/>
        <pc:sldMkLst>
          <pc:docMk/>
          <pc:sldMk cId="2528105738" sldId="261"/>
        </pc:sldMkLst>
        <pc:spChg chg="del mod">
          <ac:chgData name="Schroeder, Amber" userId="S::amber.schroeder@ubc.ca::da586b90-db65-4a58-9d91-515843fdc817" providerId="AD" clId="Web-{4110BFE2-129D-68EE-072B-43D7F73776C2}" dt="2023-01-31T17:05:20.626" v="30"/>
          <ac:spMkLst>
            <pc:docMk/>
            <pc:sldMk cId="2528105738" sldId="261"/>
            <ac:spMk id="3" creationId="{5434CAFA-07CC-4D36-BB8F-650BFFABDA85}"/>
          </ac:spMkLst>
        </pc:spChg>
        <pc:spChg chg="add mod">
          <ac:chgData name="Schroeder, Amber" userId="S::amber.schroeder@ubc.ca::da586b90-db65-4a58-9d91-515843fdc817" providerId="AD" clId="Web-{4110BFE2-129D-68EE-072B-43D7F73776C2}" dt="2023-01-31T17:12:13.197" v="122" actId="1076"/>
          <ac:spMkLst>
            <pc:docMk/>
            <pc:sldMk cId="2528105738" sldId="261"/>
            <ac:spMk id="8" creationId="{2DA81894-F504-FB9C-1D5F-27C7B4D0CABB}"/>
          </ac:spMkLst>
        </pc:spChg>
        <pc:spChg chg="add mod">
          <ac:chgData name="Schroeder, Amber" userId="S::amber.schroeder@ubc.ca::da586b90-db65-4a58-9d91-515843fdc817" providerId="AD" clId="Web-{4110BFE2-129D-68EE-072B-43D7F73776C2}" dt="2023-01-31T17:12:15.838" v="123" actId="1076"/>
          <ac:spMkLst>
            <pc:docMk/>
            <pc:sldMk cId="2528105738" sldId="261"/>
            <ac:spMk id="9" creationId="{F7EAE753-DE70-7BA3-3282-A77AEDC1EC1C}"/>
          </ac:spMkLst>
        </pc:spChg>
        <pc:spChg chg="add mod">
          <ac:chgData name="Schroeder, Amber" userId="S::amber.schroeder@ubc.ca::da586b90-db65-4a58-9d91-515843fdc817" providerId="AD" clId="Web-{4110BFE2-129D-68EE-072B-43D7F73776C2}" dt="2023-01-31T17:12:17.728" v="124" actId="1076"/>
          <ac:spMkLst>
            <pc:docMk/>
            <pc:sldMk cId="2528105738" sldId="261"/>
            <ac:spMk id="10" creationId="{B9BB71FF-BAB4-923D-2169-39E07F278D6C}"/>
          </ac:spMkLst>
        </pc:spChg>
        <pc:spChg chg="add mod">
          <ac:chgData name="Schroeder, Amber" userId="S::amber.schroeder@ubc.ca::da586b90-db65-4a58-9d91-515843fdc817" providerId="AD" clId="Web-{4110BFE2-129D-68EE-072B-43D7F73776C2}" dt="2023-01-31T17:12:21.088" v="125" actId="1076"/>
          <ac:spMkLst>
            <pc:docMk/>
            <pc:sldMk cId="2528105738" sldId="261"/>
            <ac:spMk id="11" creationId="{C117BBB5-8153-B728-573D-896C32F8C0C2}"/>
          </ac:spMkLst>
        </pc:spChg>
        <pc:picChg chg="add mod">
          <ac:chgData name="Schroeder, Amber" userId="S::amber.schroeder@ubc.ca::da586b90-db65-4a58-9d91-515843fdc817" providerId="AD" clId="Web-{4110BFE2-129D-68EE-072B-43D7F73776C2}" dt="2023-01-31T17:06:12.533" v="42" actId="1076"/>
          <ac:picMkLst>
            <pc:docMk/>
            <pc:sldMk cId="2528105738" sldId="261"/>
            <ac:picMk id="4" creationId="{490EA2F4-47BB-8EE3-DC5A-D0A6F50523BA}"/>
          </ac:picMkLst>
        </pc:picChg>
        <pc:picChg chg="add mod">
          <ac:chgData name="Schroeder, Amber" userId="S::amber.schroeder@ubc.ca::da586b90-db65-4a58-9d91-515843fdc817" providerId="AD" clId="Web-{4110BFE2-129D-68EE-072B-43D7F73776C2}" dt="2023-01-31T17:06:12.533" v="43" actId="1076"/>
          <ac:picMkLst>
            <pc:docMk/>
            <pc:sldMk cId="2528105738" sldId="261"/>
            <ac:picMk id="5" creationId="{B0C52867-AB03-4FB7-C57D-0733C2A5D7A7}"/>
          </ac:picMkLst>
        </pc:picChg>
        <pc:picChg chg="add mod">
          <ac:chgData name="Schroeder, Amber" userId="S::amber.schroeder@ubc.ca::da586b90-db65-4a58-9d91-515843fdc817" providerId="AD" clId="Web-{4110BFE2-129D-68EE-072B-43D7F73776C2}" dt="2023-01-31T17:06:12.533" v="41" actId="1076"/>
          <ac:picMkLst>
            <pc:docMk/>
            <pc:sldMk cId="2528105738" sldId="261"/>
            <ac:picMk id="6" creationId="{FD68C828-B3BC-5E40-C129-C7CEFA1D8495}"/>
          </ac:picMkLst>
        </pc:picChg>
        <pc:picChg chg="add mod">
          <ac:chgData name="Schroeder, Amber" userId="S::amber.schroeder@ubc.ca::da586b90-db65-4a58-9d91-515843fdc817" providerId="AD" clId="Web-{4110BFE2-129D-68EE-072B-43D7F73776C2}" dt="2023-01-31T17:06:12.533" v="44" actId="1076"/>
          <ac:picMkLst>
            <pc:docMk/>
            <pc:sldMk cId="2528105738" sldId="261"/>
            <ac:picMk id="7" creationId="{F680F960-764C-9399-7526-EE11160D58B2}"/>
          </ac:picMkLst>
        </pc:picChg>
      </pc:sldChg>
      <pc:sldChg chg="modNotes">
        <pc:chgData name="Schroeder, Amber" userId="S::amber.schroeder@ubc.ca::da586b90-db65-4a58-9d91-515843fdc817" providerId="AD" clId="Web-{4110BFE2-129D-68EE-072B-43D7F73776C2}" dt="2023-01-31T17:17:33.218" v="212"/>
        <pc:sldMkLst>
          <pc:docMk/>
          <pc:sldMk cId="4008792633" sldId="262"/>
        </pc:sldMkLst>
      </pc:sldChg>
      <pc:sldChg chg="addSp delSp modSp">
        <pc:chgData name="Schroeder, Amber" userId="S::amber.schroeder@ubc.ca::da586b90-db65-4a58-9d91-515843fdc817" providerId="AD" clId="Web-{4110BFE2-129D-68EE-072B-43D7F73776C2}" dt="2023-01-31T17:15:35.841" v="167" actId="20577"/>
        <pc:sldMkLst>
          <pc:docMk/>
          <pc:sldMk cId="2360638582" sldId="263"/>
        </pc:sldMkLst>
        <pc:spChg chg="mod">
          <ac:chgData name="Schroeder, Amber" userId="S::amber.schroeder@ubc.ca::da586b90-db65-4a58-9d91-515843fdc817" providerId="AD" clId="Web-{4110BFE2-129D-68EE-072B-43D7F73776C2}" dt="2023-01-31T17:15:35.841" v="167" actId="20577"/>
          <ac:spMkLst>
            <pc:docMk/>
            <pc:sldMk cId="2360638582" sldId="263"/>
            <ac:spMk id="3" creationId="{A71B6B90-C16D-DDB9-4B1A-3DE3252979EA}"/>
          </ac:spMkLst>
        </pc:spChg>
        <pc:picChg chg="add del mod">
          <ac:chgData name="Schroeder, Amber" userId="S::amber.schroeder@ubc.ca::da586b90-db65-4a58-9d91-515843fdc817" providerId="AD" clId="Web-{4110BFE2-129D-68EE-072B-43D7F73776C2}" dt="2023-01-31T17:07:50.988" v="68"/>
          <ac:picMkLst>
            <pc:docMk/>
            <pc:sldMk cId="2360638582" sldId="263"/>
            <ac:picMk id="4" creationId="{65072E00-7BA6-60B1-214D-61FAAFDB3990}"/>
          </ac:picMkLst>
        </pc:picChg>
        <pc:picChg chg="add del mod">
          <ac:chgData name="Schroeder, Amber" userId="S::amber.schroeder@ubc.ca::da586b90-db65-4a58-9d91-515843fdc817" providerId="AD" clId="Web-{4110BFE2-129D-68EE-072B-43D7F73776C2}" dt="2023-01-31T17:08:08.879" v="72"/>
          <ac:picMkLst>
            <pc:docMk/>
            <pc:sldMk cId="2360638582" sldId="263"/>
            <ac:picMk id="5" creationId="{EC6AFB77-8F41-9098-4107-FEC2C89F2E92}"/>
          </ac:picMkLst>
        </pc:picChg>
      </pc:sldChg>
      <pc:sldChg chg="modSp modNotes">
        <pc:chgData name="Schroeder, Amber" userId="S::amber.schroeder@ubc.ca::da586b90-db65-4a58-9d91-515843fdc817" providerId="AD" clId="Web-{4110BFE2-129D-68EE-072B-43D7F73776C2}" dt="2023-01-31T17:16:50.576" v="179"/>
        <pc:sldMkLst>
          <pc:docMk/>
          <pc:sldMk cId="737201615" sldId="264"/>
        </pc:sldMkLst>
        <pc:spChg chg="mod">
          <ac:chgData name="Schroeder, Amber" userId="S::amber.schroeder@ubc.ca::da586b90-db65-4a58-9d91-515843fdc817" providerId="AD" clId="Web-{4110BFE2-129D-68EE-072B-43D7F73776C2}" dt="2023-01-31T17:15:25.372" v="166" actId="20577"/>
          <ac:spMkLst>
            <pc:docMk/>
            <pc:sldMk cId="737201615" sldId="264"/>
            <ac:spMk id="3" creationId="{66F26596-9F92-22C6-8C0C-31FD8B6934A6}"/>
          </ac:spMkLst>
        </pc:spChg>
      </pc:sldChg>
      <pc:sldChg chg="modSp">
        <pc:chgData name="Schroeder, Amber" userId="S::amber.schroeder@ubc.ca::da586b90-db65-4a58-9d91-515843fdc817" providerId="AD" clId="Web-{4110BFE2-129D-68EE-072B-43D7F73776C2}" dt="2023-01-31T17:15:39.513" v="168" actId="20577"/>
        <pc:sldMkLst>
          <pc:docMk/>
          <pc:sldMk cId="3915978896" sldId="265"/>
        </pc:sldMkLst>
        <pc:spChg chg="mod">
          <ac:chgData name="Schroeder, Amber" userId="S::amber.schroeder@ubc.ca::da586b90-db65-4a58-9d91-515843fdc817" providerId="AD" clId="Web-{4110BFE2-129D-68EE-072B-43D7F73776C2}" dt="2023-01-31T17:15:39.513" v="168" actId="20577"/>
          <ac:spMkLst>
            <pc:docMk/>
            <pc:sldMk cId="3915978896" sldId="265"/>
            <ac:spMk id="3" creationId="{8C6A4142-8F36-9500-09D6-E83DC42E53AA}"/>
          </ac:spMkLst>
        </pc:spChg>
      </pc:sldChg>
      <pc:sldChg chg="modSp">
        <pc:chgData name="Schroeder, Amber" userId="S::amber.schroeder@ubc.ca::da586b90-db65-4a58-9d91-515843fdc817" providerId="AD" clId="Web-{4110BFE2-129D-68EE-072B-43D7F73776C2}" dt="2023-01-31T17:12:56.213" v="138" actId="20577"/>
        <pc:sldMkLst>
          <pc:docMk/>
          <pc:sldMk cId="987875314" sldId="266"/>
        </pc:sldMkLst>
        <pc:spChg chg="mod">
          <ac:chgData name="Schroeder, Amber" userId="S::amber.schroeder@ubc.ca::da586b90-db65-4a58-9d91-515843fdc817" providerId="AD" clId="Web-{4110BFE2-129D-68EE-072B-43D7F73776C2}" dt="2023-01-31T17:12:56.213" v="138" actId="20577"/>
          <ac:spMkLst>
            <pc:docMk/>
            <pc:sldMk cId="987875314" sldId="266"/>
            <ac:spMk id="3" creationId="{E32AC053-C0BF-3B5D-DC57-324F9D80DD82}"/>
          </ac:spMkLst>
        </pc:spChg>
      </pc:sldChg>
      <pc:sldChg chg="modNotes">
        <pc:chgData name="Schroeder, Amber" userId="S::amber.schroeder@ubc.ca::da586b90-db65-4a58-9d91-515843fdc817" providerId="AD" clId="Web-{4110BFE2-129D-68EE-072B-43D7F73776C2}" dt="2023-01-31T17:16:34.951" v="172"/>
        <pc:sldMkLst>
          <pc:docMk/>
          <pc:sldMk cId="2883022278" sldId="267"/>
        </pc:sldMkLst>
      </pc:sldChg>
      <pc:sldChg chg="modSp modNotes">
        <pc:chgData name="Schroeder, Amber" userId="S::amber.schroeder@ubc.ca::da586b90-db65-4a58-9d91-515843fdc817" providerId="AD" clId="Web-{4110BFE2-129D-68EE-072B-43D7F73776C2}" dt="2023-01-31T17:13:23.886" v="141"/>
        <pc:sldMkLst>
          <pc:docMk/>
          <pc:sldMk cId="3287300736" sldId="268"/>
        </pc:sldMkLst>
        <pc:spChg chg="mod">
          <ac:chgData name="Schroeder, Amber" userId="S::amber.schroeder@ubc.ca::da586b90-db65-4a58-9d91-515843fdc817" providerId="AD" clId="Web-{4110BFE2-129D-68EE-072B-43D7F73776C2}" dt="2023-01-31T17:10:09.006" v="109" actId="20577"/>
          <ac:spMkLst>
            <pc:docMk/>
            <pc:sldMk cId="3287300736" sldId="268"/>
            <ac:spMk id="3" creationId="{56B03E9F-5DC0-5ABB-25E2-296C6D58698B}"/>
          </ac:spMkLst>
        </pc:spChg>
      </pc:sldChg>
      <pc:sldChg chg="modSp modNotes">
        <pc:chgData name="Schroeder, Amber" userId="S::amber.schroeder@ubc.ca::da586b90-db65-4a58-9d91-515843fdc817" providerId="AD" clId="Web-{4110BFE2-129D-68EE-072B-43D7F73776C2}" dt="2023-01-31T17:14:56.762" v="162"/>
        <pc:sldMkLst>
          <pc:docMk/>
          <pc:sldMk cId="1711793818" sldId="269"/>
        </pc:sldMkLst>
        <pc:spChg chg="mod">
          <ac:chgData name="Schroeder, Amber" userId="S::amber.schroeder@ubc.ca::da586b90-db65-4a58-9d91-515843fdc817" providerId="AD" clId="Web-{4110BFE2-129D-68EE-072B-43D7F73776C2}" dt="2023-01-31T17:14:02.683" v="145" actId="20577"/>
          <ac:spMkLst>
            <pc:docMk/>
            <pc:sldMk cId="1711793818" sldId="269"/>
            <ac:spMk id="3" creationId="{2AA1A8B1-CC4E-8136-54DE-881450FB988D}"/>
          </ac:spMkLst>
        </pc:spChg>
      </pc:sldChg>
    </pc:docChg>
  </pc:docChgLst>
  <pc:docChgLst>
    <pc:chgData name="Schroeder, Amber" userId="S::amber.schroeder@ubc.ca::da586b90-db65-4a58-9d91-515843fdc817" providerId="AD" clId="Web-{995D58E7-7F81-DE61-FD87-B799527C6E31}"/>
    <pc:docChg chg="modSld">
      <pc:chgData name="Schroeder, Amber" userId="S::amber.schroeder@ubc.ca::da586b90-db65-4a58-9d91-515843fdc817" providerId="AD" clId="Web-{995D58E7-7F81-DE61-FD87-B799527C6E31}" dt="2023-01-31T00:06:27.262" v="7"/>
      <pc:docMkLst>
        <pc:docMk/>
      </pc:docMkLst>
      <pc:sldChg chg="modNotes">
        <pc:chgData name="Schroeder, Amber" userId="S::amber.schroeder@ubc.ca::da586b90-db65-4a58-9d91-515843fdc817" providerId="AD" clId="Web-{995D58E7-7F81-DE61-FD87-B799527C6E31}" dt="2023-01-31T00:04:59.869" v="1"/>
        <pc:sldMkLst>
          <pc:docMk/>
          <pc:sldMk cId="1256074914" sldId="257"/>
        </pc:sldMkLst>
      </pc:sldChg>
      <pc:sldChg chg="modSp modNotes">
        <pc:chgData name="Schroeder, Amber" userId="S::amber.schroeder@ubc.ca::da586b90-db65-4a58-9d91-515843fdc817" providerId="AD" clId="Web-{995D58E7-7F81-DE61-FD87-B799527C6E31}" dt="2023-01-31T00:05:37.495" v="4"/>
        <pc:sldMkLst>
          <pc:docMk/>
          <pc:sldMk cId="3003099054" sldId="258"/>
        </pc:sldMkLst>
        <pc:spChg chg="mod">
          <ac:chgData name="Schroeder, Amber" userId="S::amber.schroeder@ubc.ca::da586b90-db65-4a58-9d91-515843fdc817" providerId="AD" clId="Web-{995D58E7-7F81-DE61-FD87-B799527C6E31}" dt="2023-01-31T00:05:34.932" v="3" actId="20577"/>
          <ac:spMkLst>
            <pc:docMk/>
            <pc:sldMk cId="3003099054" sldId="258"/>
            <ac:spMk id="3" creationId="{928226BA-0476-2CDD-1301-8C5B82F78848}"/>
          </ac:spMkLst>
        </pc:spChg>
      </pc:sldChg>
      <pc:sldChg chg="modNotes">
        <pc:chgData name="Schroeder, Amber" userId="S::amber.schroeder@ubc.ca::da586b90-db65-4a58-9d91-515843fdc817" providerId="AD" clId="Web-{995D58E7-7F81-DE61-FD87-B799527C6E31}" dt="2023-01-31T00:06:27.262" v="7"/>
        <pc:sldMkLst>
          <pc:docMk/>
          <pc:sldMk cId="3114593557" sldId="259"/>
        </pc:sldMkLst>
      </pc:sldChg>
    </pc:docChg>
  </pc:docChgLst>
  <pc:docChgLst>
    <pc:chgData name="Schroeder, Amber" userId="S::amber.schroeder@ubc.ca::da586b90-db65-4a58-9d91-515843fdc817" providerId="AD" clId="Web-{6EB22A13-707C-4E1F-B06E-576EFEA5AE6E}"/>
    <pc:docChg chg="addSld delSld modSld sldOrd">
      <pc:chgData name="Schroeder, Amber" userId="S::amber.schroeder@ubc.ca::da586b90-db65-4a58-9d91-515843fdc817" providerId="AD" clId="Web-{6EB22A13-707C-4E1F-B06E-576EFEA5AE6E}" dt="2023-01-27T20:13:48.199" v="431" actId="20577"/>
      <pc:docMkLst>
        <pc:docMk/>
      </pc:docMkLst>
      <pc:sldChg chg="addSp delSp modSp modNotes">
        <pc:chgData name="Schroeder, Amber" userId="S::amber.schroeder@ubc.ca::da586b90-db65-4a58-9d91-515843fdc817" providerId="AD" clId="Web-{6EB22A13-707C-4E1F-B06E-576EFEA5AE6E}" dt="2023-01-27T19:59:09.513" v="144"/>
        <pc:sldMkLst>
          <pc:docMk/>
          <pc:sldMk cId="109857222" sldId="256"/>
        </pc:sldMkLst>
        <pc:spChg chg="del mod">
          <ac:chgData name="Schroeder, Amber" userId="S::amber.schroeder@ubc.ca::da586b90-db65-4a58-9d91-515843fdc817" providerId="AD" clId="Web-{6EB22A13-707C-4E1F-B06E-576EFEA5AE6E}" dt="2023-01-27T19:55:03.244" v="34"/>
          <ac:spMkLst>
            <pc:docMk/>
            <pc:sldMk cId="109857222" sldId="256"/>
            <ac:spMk id="2" creationId="{00000000-0000-0000-0000-000000000000}"/>
          </ac:spMkLst>
        </pc:spChg>
        <pc:spChg chg="del mod">
          <ac:chgData name="Schroeder, Amber" userId="S::amber.schroeder@ubc.ca::da586b90-db65-4a58-9d91-515843fdc817" providerId="AD" clId="Web-{6EB22A13-707C-4E1F-B06E-576EFEA5AE6E}" dt="2023-01-27T19:55:04.603" v="35"/>
          <ac:spMkLst>
            <pc:docMk/>
            <pc:sldMk cId="109857222" sldId="256"/>
            <ac:spMk id="3" creationId="{00000000-0000-0000-0000-000000000000}"/>
          </ac:spMkLst>
        </pc:spChg>
        <pc:spChg chg="add del mod">
          <ac:chgData name="Schroeder, Amber" userId="S::amber.schroeder@ubc.ca::da586b90-db65-4a58-9d91-515843fdc817" providerId="AD" clId="Web-{6EB22A13-707C-4E1F-B06E-576EFEA5AE6E}" dt="2023-01-27T19:55:30.385" v="40"/>
          <ac:spMkLst>
            <pc:docMk/>
            <pc:sldMk cId="109857222" sldId="256"/>
            <ac:spMk id="5" creationId="{EE74C4C3-BB5F-C216-864C-CB8C56C8ECCB}"/>
          </ac:spMkLst>
        </pc:spChg>
        <pc:spChg chg="add del mod">
          <ac:chgData name="Schroeder, Amber" userId="S::amber.schroeder@ubc.ca::da586b90-db65-4a58-9d91-515843fdc817" providerId="AD" clId="Web-{6EB22A13-707C-4E1F-B06E-576EFEA5AE6E}" dt="2023-01-27T19:55:28.244" v="39"/>
          <ac:spMkLst>
            <pc:docMk/>
            <pc:sldMk cId="109857222" sldId="256"/>
            <ac:spMk id="7" creationId="{5AEC664C-945B-7AF8-E596-BD2B04AC86E2}"/>
          </ac:spMkLst>
        </pc:spChg>
        <pc:spChg chg="add mod">
          <ac:chgData name="Schroeder, Amber" userId="S::amber.schroeder@ubc.ca::da586b90-db65-4a58-9d91-515843fdc817" providerId="AD" clId="Web-{6EB22A13-707C-4E1F-B06E-576EFEA5AE6E}" dt="2023-01-27T19:58:09.528" v="110" actId="20577"/>
          <ac:spMkLst>
            <pc:docMk/>
            <pc:sldMk cId="109857222" sldId="256"/>
            <ac:spMk id="8" creationId="{0B42E589-F1B6-AB8F-CCF2-F263156A7274}"/>
          </ac:spMkLst>
        </pc:spChg>
        <pc:spChg chg="add mod">
          <ac:chgData name="Schroeder, Amber" userId="S::amber.schroeder@ubc.ca::da586b90-db65-4a58-9d91-515843fdc817" providerId="AD" clId="Web-{6EB22A13-707C-4E1F-B06E-576EFEA5AE6E}" dt="2023-01-27T19:55:37.151" v="42" actId="20577"/>
          <ac:spMkLst>
            <pc:docMk/>
            <pc:sldMk cId="109857222" sldId="256"/>
            <ac:spMk id="9" creationId="{CF73CAC7-9095-24C3-08F8-3A70D1ABEBB9}"/>
          </ac:spMkLst>
        </pc:spChg>
      </pc:sldChg>
      <pc:sldChg chg="modSp new">
        <pc:chgData name="Schroeder, Amber" userId="S::amber.schroeder@ubc.ca::da586b90-db65-4a58-9d91-515843fdc817" providerId="AD" clId="Web-{6EB22A13-707C-4E1F-B06E-576EFEA5AE6E}" dt="2023-01-27T19:59:27.795" v="154" actId="20577"/>
        <pc:sldMkLst>
          <pc:docMk/>
          <pc:sldMk cId="1256074914" sldId="257"/>
        </pc:sldMkLst>
        <pc:spChg chg="mod">
          <ac:chgData name="Schroeder, Amber" userId="S::amber.schroeder@ubc.ca::da586b90-db65-4a58-9d91-515843fdc817" providerId="AD" clId="Web-{6EB22A13-707C-4E1F-B06E-576EFEA5AE6E}" dt="2023-01-27T19:59:27.795" v="154" actId="20577"/>
          <ac:spMkLst>
            <pc:docMk/>
            <pc:sldMk cId="1256074914" sldId="257"/>
            <ac:spMk id="2" creationId="{7B0F81C7-20DF-2663-567F-82BE80E9AE88}"/>
          </ac:spMkLst>
        </pc:spChg>
        <pc:spChg chg="mod">
          <ac:chgData name="Schroeder, Amber" userId="S::amber.schroeder@ubc.ca::da586b90-db65-4a58-9d91-515843fdc817" providerId="AD" clId="Web-{6EB22A13-707C-4E1F-B06E-576EFEA5AE6E}" dt="2023-01-27T19:59:23.014" v="151" actId="20577"/>
          <ac:spMkLst>
            <pc:docMk/>
            <pc:sldMk cId="1256074914" sldId="257"/>
            <ac:spMk id="3" creationId="{EFDB3893-D4D6-6709-1F06-A5574A0CBBB6}"/>
          </ac:spMkLst>
        </pc:spChg>
      </pc:sldChg>
      <pc:sldChg chg="modSp new">
        <pc:chgData name="Schroeder, Amber" userId="S::amber.schroeder@ubc.ca::da586b90-db65-4a58-9d91-515843fdc817" providerId="AD" clId="Web-{6EB22A13-707C-4E1F-B06E-576EFEA5AE6E}" dt="2023-01-27T20:00:43.718" v="161" actId="20577"/>
        <pc:sldMkLst>
          <pc:docMk/>
          <pc:sldMk cId="3003099054" sldId="258"/>
        </pc:sldMkLst>
        <pc:spChg chg="mod">
          <ac:chgData name="Schroeder, Amber" userId="S::amber.schroeder@ubc.ca::da586b90-db65-4a58-9d91-515843fdc817" providerId="AD" clId="Web-{6EB22A13-707C-4E1F-B06E-576EFEA5AE6E}" dt="2023-01-27T20:00:41.343" v="159" actId="20577"/>
          <ac:spMkLst>
            <pc:docMk/>
            <pc:sldMk cId="3003099054" sldId="258"/>
            <ac:spMk id="2" creationId="{1F326AF9-754D-91F6-E1FD-CA8C0B1C3D29}"/>
          </ac:spMkLst>
        </pc:spChg>
        <pc:spChg chg="mod">
          <ac:chgData name="Schroeder, Amber" userId="S::amber.schroeder@ubc.ca::da586b90-db65-4a58-9d91-515843fdc817" providerId="AD" clId="Web-{6EB22A13-707C-4E1F-B06E-576EFEA5AE6E}" dt="2023-01-27T20:00:43.718" v="161" actId="20577"/>
          <ac:spMkLst>
            <pc:docMk/>
            <pc:sldMk cId="3003099054" sldId="258"/>
            <ac:spMk id="3" creationId="{928226BA-0476-2CDD-1301-8C5B82F78848}"/>
          </ac:spMkLst>
        </pc:spChg>
      </pc:sldChg>
      <pc:sldChg chg="modSp new">
        <pc:chgData name="Schroeder, Amber" userId="S::amber.schroeder@ubc.ca::da586b90-db65-4a58-9d91-515843fdc817" providerId="AD" clId="Web-{6EB22A13-707C-4E1F-B06E-576EFEA5AE6E}" dt="2023-01-27T20:05:56.066" v="330" actId="20577"/>
        <pc:sldMkLst>
          <pc:docMk/>
          <pc:sldMk cId="3114593557" sldId="259"/>
        </pc:sldMkLst>
        <pc:spChg chg="mod">
          <ac:chgData name="Schroeder, Amber" userId="S::amber.schroeder@ubc.ca::da586b90-db65-4a58-9d91-515843fdc817" providerId="AD" clId="Web-{6EB22A13-707C-4E1F-B06E-576EFEA5AE6E}" dt="2023-01-27T20:01:37.563" v="193" actId="20577"/>
          <ac:spMkLst>
            <pc:docMk/>
            <pc:sldMk cId="3114593557" sldId="259"/>
            <ac:spMk id="2" creationId="{0724DDC2-5677-7FAB-85CD-510250DDA063}"/>
          </ac:spMkLst>
        </pc:spChg>
        <pc:spChg chg="mod">
          <ac:chgData name="Schroeder, Amber" userId="S::amber.schroeder@ubc.ca::da586b90-db65-4a58-9d91-515843fdc817" providerId="AD" clId="Web-{6EB22A13-707C-4E1F-B06E-576EFEA5AE6E}" dt="2023-01-27T20:05:56.066" v="330" actId="20577"/>
          <ac:spMkLst>
            <pc:docMk/>
            <pc:sldMk cId="3114593557" sldId="259"/>
            <ac:spMk id="3" creationId="{30573195-0456-0E86-F17C-B136F0470617}"/>
          </ac:spMkLst>
        </pc:spChg>
      </pc:sldChg>
      <pc:sldChg chg="modSp new ord">
        <pc:chgData name="Schroeder, Amber" userId="S::amber.schroeder@ubc.ca::da586b90-db65-4a58-9d91-515843fdc817" providerId="AD" clId="Web-{6EB22A13-707C-4E1F-B06E-576EFEA5AE6E}" dt="2023-01-27T20:12:48.932" v="418"/>
        <pc:sldMkLst>
          <pc:docMk/>
          <pc:sldMk cId="2528105738" sldId="261"/>
        </pc:sldMkLst>
        <pc:spChg chg="mod">
          <ac:chgData name="Schroeder, Amber" userId="S::amber.schroeder@ubc.ca::da586b90-db65-4a58-9d91-515843fdc817" providerId="AD" clId="Web-{6EB22A13-707C-4E1F-B06E-576EFEA5AE6E}" dt="2023-01-27T20:02:04.125" v="203" actId="20577"/>
          <ac:spMkLst>
            <pc:docMk/>
            <pc:sldMk cId="2528105738" sldId="261"/>
            <ac:spMk id="2" creationId="{6C59D4C8-9B7F-C1F4-2B43-50384193674F}"/>
          </ac:spMkLst>
        </pc:spChg>
        <pc:spChg chg="mod">
          <ac:chgData name="Schroeder, Amber" userId="S::amber.schroeder@ubc.ca::da586b90-db65-4a58-9d91-515843fdc817" providerId="AD" clId="Web-{6EB22A13-707C-4E1F-B06E-576EFEA5AE6E}" dt="2023-01-27T20:05:51.723" v="326" actId="20577"/>
          <ac:spMkLst>
            <pc:docMk/>
            <pc:sldMk cId="2528105738" sldId="261"/>
            <ac:spMk id="3" creationId="{5434CAFA-07CC-4D36-BB8F-650BFFABDA85}"/>
          </ac:spMkLst>
        </pc:spChg>
      </pc:sldChg>
      <pc:sldChg chg="modSp new">
        <pc:chgData name="Schroeder, Amber" userId="S::amber.schroeder@ubc.ca::da586b90-db65-4a58-9d91-515843fdc817" providerId="AD" clId="Web-{6EB22A13-707C-4E1F-B06E-576EFEA5AE6E}" dt="2023-01-27T20:05:49.348" v="324" actId="20577"/>
        <pc:sldMkLst>
          <pc:docMk/>
          <pc:sldMk cId="4008792633" sldId="262"/>
        </pc:sldMkLst>
        <pc:spChg chg="mod">
          <ac:chgData name="Schroeder, Amber" userId="S::amber.schroeder@ubc.ca::da586b90-db65-4a58-9d91-515843fdc817" providerId="AD" clId="Web-{6EB22A13-707C-4E1F-B06E-576EFEA5AE6E}" dt="2023-01-27T20:03:54.986" v="279" actId="20577"/>
          <ac:spMkLst>
            <pc:docMk/>
            <pc:sldMk cId="4008792633" sldId="262"/>
            <ac:spMk id="2" creationId="{F9295D55-1E0F-06C2-11F0-CE028D83968D}"/>
          </ac:spMkLst>
        </pc:spChg>
        <pc:spChg chg="mod">
          <ac:chgData name="Schroeder, Amber" userId="S::amber.schroeder@ubc.ca::da586b90-db65-4a58-9d91-515843fdc817" providerId="AD" clId="Web-{6EB22A13-707C-4E1F-B06E-576EFEA5AE6E}" dt="2023-01-27T20:05:49.348" v="324" actId="20577"/>
          <ac:spMkLst>
            <pc:docMk/>
            <pc:sldMk cId="4008792633" sldId="262"/>
            <ac:spMk id="3" creationId="{AC6DAD59-2DA0-BC2E-D5C6-BC83F7130DD6}"/>
          </ac:spMkLst>
        </pc:spChg>
      </pc:sldChg>
      <pc:sldChg chg="modSp new">
        <pc:chgData name="Schroeder, Amber" userId="S::amber.schroeder@ubc.ca::da586b90-db65-4a58-9d91-515843fdc817" providerId="AD" clId="Web-{6EB22A13-707C-4E1F-B06E-576EFEA5AE6E}" dt="2023-01-27T20:06:42.177" v="362" actId="20577"/>
        <pc:sldMkLst>
          <pc:docMk/>
          <pc:sldMk cId="2360638582" sldId="263"/>
        </pc:sldMkLst>
        <pc:spChg chg="mod">
          <ac:chgData name="Schroeder, Amber" userId="S::amber.schroeder@ubc.ca::da586b90-db65-4a58-9d91-515843fdc817" providerId="AD" clId="Web-{6EB22A13-707C-4E1F-B06E-576EFEA5AE6E}" dt="2023-01-27T20:03:57.502" v="280" actId="20577"/>
          <ac:spMkLst>
            <pc:docMk/>
            <pc:sldMk cId="2360638582" sldId="263"/>
            <ac:spMk id="2" creationId="{0BF647E4-8391-A4C6-C01D-B266BB67A967}"/>
          </ac:spMkLst>
        </pc:spChg>
        <pc:spChg chg="mod">
          <ac:chgData name="Schroeder, Amber" userId="S::amber.schroeder@ubc.ca::da586b90-db65-4a58-9d91-515843fdc817" providerId="AD" clId="Web-{6EB22A13-707C-4E1F-B06E-576EFEA5AE6E}" dt="2023-01-27T20:06:42.177" v="362" actId="20577"/>
          <ac:spMkLst>
            <pc:docMk/>
            <pc:sldMk cId="2360638582" sldId="263"/>
            <ac:spMk id="3" creationId="{A71B6B90-C16D-DDB9-4B1A-3DE3252979EA}"/>
          </ac:spMkLst>
        </pc:spChg>
      </pc:sldChg>
      <pc:sldChg chg="modSp new">
        <pc:chgData name="Schroeder, Amber" userId="S::amber.schroeder@ubc.ca::da586b90-db65-4a58-9d91-515843fdc817" providerId="AD" clId="Web-{6EB22A13-707C-4E1F-B06E-576EFEA5AE6E}" dt="2023-01-27T20:04:12.815" v="285" actId="20577"/>
        <pc:sldMkLst>
          <pc:docMk/>
          <pc:sldMk cId="737201615" sldId="264"/>
        </pc:sldMkLst>
        <pc:spChg chg="mod">
          <ac:chgData name="Schroeder, Amber" userId="S::amber.schroeder@ubc.ca::da586b90-db65-4a58-9d91-515843fdc817" providerId="AD" clId="Web-{6EB22A13-707C-4E1F-B06E-576EFEA5AE6E}" dt="2023-01-27T20:04:05.846" v="284" actId="20577"/>
          <ac:spMkLst>
            <pc:docMk/>
            <pc:sldMk cId="737201615" sldId="264"/>
            <ac:spMk id="2" creationId="{40CB9F3E-F06E-615E-50A4-EE7279FE9871}"/>
          </ac:spMkLst>
        </pc:spChg>
        <pc:spChg chg="mod">
          <ac:chgData name="Schroeder, Amber" userId="S::amber.schroeder@ubc.ca::da586b90-db65-4a58-9d91-515843fdc817" providerId="AD" clId="Web-{6EB22A13-707C-4E1F-B06E-576EFEA5AE6E}" dt="2023-01-27T20:04:12.815" v="285" actId="20577"/>
          <ac:spMkLst>
            <pc:docMk/>
            <pc:sldMk cId="737201615" sldId="264"/>
            <ac:spMk id="3" creationId="{66F26596-9F92-22C6-8C0C-31FD8B6934A6}"/>
          </ac:spMkLst>
        </pc:spChg>
      </pc:sldChg>
      <pc:sldChg chg="modSp new">
        <pc:chgData name="Schroeder, Amber" userId="S::amber.schroeder@ubc.ca::da586b90-db65-4a58-9d91-515843fdc817" providerId="AD" clId="Web-{6EB22A13-707C-4E1F-B06E-576EFEA5AE6E}" dt="2023-01-27T20:06:49.114" v="364" actId="20577"/>
        <pc:sldMkLst>
          <pc:docMk/>
          <pc:sldMk cId="3915978896" sldId="265"/>
        </pc:sldMkLst>
        <pc:spChg chg="mod">
          <ac:chgData name="Schroeder, Amber" userId="S::amber.schroeder@ubc.ca::da586b90-db65-4a58-9d91-515843fdc817" providerId="AD" clId="Web-{6EB22A13-707C-4E1F-B06E-576EFEA5AE6E}" dt="2023-01-27T20:05:08.863" v="302" actId="20577"/>
          <ac:spMkLst>
            <pc:docMk/>
            <pc:sldMk cId="3915978896" sldId="265"/>
            <ac:spMk id="2" creationId="{4EB95180-83CA-0A52-964F-78DF8BABB948}"/>
          </ac:spMkLst>
        </pc:spChg>
        <pc:spChg chg="mod">
          <ac:chgData name="Schroeder, Amber" userId="S::amber.schroeder@ubc.ca::da586b90-db65-4a58-9d91-515843fdc817" providerId="AD" clId="Web-{6EB22A13-707C-4E1F-B06E-576EFEA5AE6E}" dt="2023-01-27T20:06:49.114" v="364" actId="20577"/>
          <ac:spMkLst>
            <pc:docMk/>
            <pc:sldMk cId="3915978896" sldId="265"/>
            <ac:spMk id="3" creationId="{8C6A4142-8F36-9500-09D6-E83DC42E53AA}"/>
          </ac:spMkLst>
        </pc:spChg>
      </pc:sldChg>
      <pc:sldChg chg="modSp new">
        <pc:chgData name="Schroeder, Amber" userId="S::amber.schroeder@ubc.ca::da586b90-db65-4a58-9d91-515843fdc817" providerId="AD" clId="Web-{6EB22A13-707C-4E1F-B06E-576EFEA5AE6E}" dt="2023-01-27T20:05:45.801" v="322" actId="20577"/>
        <pc:sldMkLst>
          <pc:docMk/>
          <pc:sldMk cId="987875314" sldId="266"/>
        </pc:sldMkLst>
        <pc:spChg chg="mod">
          <ac:chgData name="Schroeder, Amber" userId="S::amber.schroeder@ubc.ca::da586b90-db65-4a58-9d91-515843fdc817" providerId="AD" clId="Web-{6EB22A13-707C-4E1F-B06E-576EFEA5AE6E}" dt="2023-01-27T20:05:43.457" v="321" actId="20577"/>
          <ac:spMkLst>
            <pc:docMk/>
            <pc:sldMk cId="987875314" sldId="266"/>
            <ac:spMk id="2" creationId="{F9BEFA7E-DB39-FDA0-7880-5D86BE688A02}"/>
          </ac:spMkLst>
        </pc:spChg>
        <pc:spChg chg="mod">
          <ac:chgData name="Schroeder, Amber" userId="S::amber.schroeder@ubc.ca::da586b90-db65-4a58-9d91-515843fdc817" providerId="AD" clId="Web-{6EB22A13-707C-4E1F-B06E-576EFEA5AE6E}" dt="2023-01-27T20:05:45.801" v="322" actId="20577"/>
          <ac:spMkLst>
            <pc:docMk/>
            <pc:sldMk cId="987875314" sldId="266"/>
            <ac:spMk id="3" creationId="{E32AC053-C0BF-3B5D-DC57-324F9D80DD82}"/>
          </ac:spMkLst>
        </pc:spChg>
      </pc:sldChg>
      <pc:sldChg chg="modSp new">
        <pc:chgData name="Schroeder, Amber" userId="S::amber.schroeder@ubc.ca::da586b90-db65-4a58-9d91-515843fdc817" providerId="AD" clId="Web-{6EB22A13-707C-4E1F-B06E-576EFEA5AE6E}" dt="2023-01-27T20:06:35.114" v="361" actId="20577"/>
        <pc:sldMkLst>
          <pc:docMk/>
          <pc:sldMk cId="2883022278" sldId="267"/>
        </pc:sldMkLst>
        <pc:spChg chg="mod">
          <ac:chgData name="Schroeder, Amber" userId="S::amber.schroeder@ubc.ca::da586b90-db65-4a58-9d91-515843fdc817" providerId="AD" clId="Web-{6EB22A13-707C-4E1F-B06E-576EFEA5AE6E}" dt="2023-01-27T20:06:29.708" v="359" actId="20577"/>
          <ac:spMkLst>
            <pc:docMk/>
            <pc:sldMk cId="2883022278" sldId="267"/>
            <ac:spMk id="2" creationId="{045C75AE-4C20-7D42-E4A5-09564183B0BF}"/>
          </ac:spMkLst>
        </pc:spChg>
        <pc:spChg chg="mod">
          <ac:chgData name="Schroeder, Amber" userId="S::amber.schroeder@ubc.ca::da586b90-db65-4a58-9d91-515843fdc817" providerId="AD" clId="Web-{6EB22A13-707C-4E1F-B06E-576EFEA5AE6E}" dt="2023-01-27T20:06:35.114" v="361" actId="20577"/>
          <ac:spMkLst>
            <pc:docMk/>
            <pc:sldMk cId="2883022278" sldId="267"/>
            <ac:spMk id="3" creationId="{F3E92556-9C91-86CC-25A9-DAF427ED2C19}"/>
          </ac:spMkLst>
        </pc:spChg>
      </pc:sldChg>
      <pc:sldChg chg="modSp new">
        <pc:chgData name="Schroeder, Amber" userId="S::amber.schroeder@ubc.ca::da586b90-db65-4a58-9d91-515843fdc817" providerId="AD" clId="Web-{6EB22A13-707C-4E1F-B06E-576EFEA5AE6E}" dt="2023-01-27T20:07:56.631" v="390" actId="20577"/>
        <pc:sldMkLst>
          <pc:docMk/>
          <pc:sldMk cId="3287300736" sldId="268"/>
        </pc:sldMkLst>
        <pc:spChg chg="mod">
          <ac:chgData name="Schroeder, Amber" userId="S::amber.schroeder@ubc.ca::da586b90-db65-4a58-9d91-515843fdc817" providerId="AD" clId="Web-{6EB22A13-707C-4E1F-B06E-576EFEA5AE6E}" dt="2023-01-27T20:07:56.631" v="390" actId="20577"/>
          <ac:spMkLst>
            <pc:docMk/>
            <pc:sldMk cId="3287300736" sldId="268"/>
            <ac:spMk id="2" creationId="{17D21837-D282-5908-CC5E-F85FBEA1AD0E}"/>
          </ac:spMkLst>
        </pc:spChg>
      </pc:sldChg>
      <pc:sldChg chg="modSp new">
        <pc:chgData name="Schroeder, Amber" userId="S::amber.schroeder@ubc.ca::da586b90-db65-4a58-9d91-515843fdc817" providerId="AD" clId="Web-{6EB22A13-707C-4E1F-B06E-576EFEA5AE6E}" dt="2023-01-27T20:07:52.100" v="387" actId="20577"/>
        <pc:sldMkLst>
          <pc:docMk/>
          <pc:sldMk cId="1711793818" sldId="269"/>
        </pc:sldMkLst>
        <pc:spChg chg="mod">
          <ac:chgData name="Schroeder, Amber" userId="S::amber.schroeder@ubc.ca::da586b90-db65-4a58-9d91-515843fdc817" providerId="AD" clId="Web-{6EB22A13-707C-4E1F-B06E-576EFEA5AE6E}" dt="2023-01-27T20:07:52.100" v="387" actId="20577"/>
          <ac:spMkLst>
            <pc:docMk/>
            <pc:sldMk cId="1711793818" sldId="269"/>
            <ac:spMk id="2" creationId="{CCD417C4-CF8D-CF39-3C06-862AAC1C49D6}"/>
          </ac:spMkLst>
        </pc:spChg>
      </pc:sldChg>
      <pc:sldChg chg="modSp add replId">
        <pc:chgData name="Schroeder, Amber" userId="S::amber.schroeder@ubc.ca::da586b90-db65-4a58-9d91-515843fdc817" providerId="AD" clId="Web-{6EB22A13-707C-4E1F-B06E-576EFEA5AE6E}" dt="2023-01-27T20:13:48.199" v="431" actId="20577"/>
        <pc:sldMkLst>
          <pc:docMk/>
          <pc:sldMk cId="1393127206" sldId="272"/>
        </pc:sldMkLst>
        <pc:spChg chg="mod">
          <ac:chgData name="Schroeder, Amber" userId="S::amber.schroeder@ubc.ca::da586b90-db65-4a58-9d91-515843fdc817" providerId="AD" clId="Web-{6EB22A13-707C-4E1F-B06E-576EFEA5AE6E}" dt="2023-01-27T20:13:48.199" v="431" actId="20577"/>
          <ac:spMkLst>
            <pc:docMk/>
            <pc:sldMk cId="1393127206" sldId="272"/>
            <ac:spMk id="2" creationId="{9CB94E0C-4F62-E10A-D81D-FECFCFA2B631}"/>
          </ac:spMkLst>
        </pc:spChg>
      </pc:sldChg>
    </pc:docChg>
  </pc:docChgLst>
  <pc:docChgLst>
    <pc:chgData name="Schroeder, Amber" userId="S::amber.schroeder@ubc.ca::da586b90-db65-4a58-9d91-515843fdc817" providerId="AD" clId="Web-{7CAED750-489D-4460-B014-FF899AA642E2}"/>
    <pc:docChg chg="modSld">
      <pc:chgData name="Schroeder, Amber" userId="S::amber.schroeder@ubc.ca::da586b90-db65-4a58-9d91-515843fdc817" providerId="AD" clId="Web-{7CAED750-489D-4460-B014-FF899AA642E2}" dt="2023-01-31T00:32:57.403" v="1"/>
      <pc:docMkLst>
        <pc:docMk/>
      </pc:docMkLst>
      <pc:sldChg chg="modNotes">
        <pc:chgData name="Schroeder, Amber" userId="S::amber.schroeder@ubc.ca::da586b90-db65-4a58-9d91-515843fdc817" providerId="AD" clId="Web-{7CAED750-489D-4460-B014-FF899AA642E2}" dt="2023-01-31T00:32:57.403" v="1"/>
        <pc:sldMkLst>
          <pc:docMk/>
          <pc:sldMk cId="3915978896" sldId="265"/>
        </pc:sldMkLst>
      </pc:sldChg>
    </pc:docChg>
  </pc:docChgLst>
  <pc:docChgLst>
    <pc:chgData name="Schroeder, Amber" userId="S::amber.schroeder@ubc.ca::da586b90-db65-4a58-9d91-515843fdc817" providerId="AD" clId="Web-{215A96A5-DF77-BE9B-723D-E0FB741F07AE}"/>
    <pc:docChg chg="delSld modSld">
      <pc:chgData name="Schroeder, Amber" userId="S::amber.schroeder@ubc.ca::da586b90-db65-4a58-9d91-515843fdc817" providerId="AD" clId="Web-{215A96A5-DF77-BE9B-723D-E0FB741F07AE}" dt="2023-01-30T19:33:35.357" v="11"/>
      <pc:docMkLst>
        <pc:docMk/>
      </pc:docMkLst>
      <pc:sldChg chg="modSp">
        <pc:chgData name="Schroeder, Amber" userId="S::amber.schroeder@ubc.ca::da586b90-db65-4a58-9d91-515843fdc817" providerId="AD" clId="Web-{215A96A5-DF77-BE9B-723D-E0FB741F07AE}" dt="2023-01-30T17:22:35.750" v="9" actId="20577"/>
        <pc:sldMkLst>
          <pc:docMk/>
          <pc:sldMk cId="737201615" sldId="264"/>
        </pc:sldMkLst>
        <pc:spChg chg="mod">
          <ac:chgData name="Schroeder, Amber" userId="S::amber.schroeder@ubc.ca::da586b90-db65-4a58-9d91-515843fdc817" providerId="AD" clId="Web-{215A96A5-DF77-BE9B-723D-E0FB741F07AE}" dt="2023-01-30T17:22:35.750" v="9" actId="20577"/>
          <ac:spMkLst>
            <pc:docMk/>
            <pc:sldMk cId="737201615" sldId="264"/>
            <ac:spMk id="2" creationId="{40CB9F3E-F06E-615E-50A4-EE7279FE9871}"/>
          </ac:spMkLst>
        </pc:spChg>
      </pc:sldChg>
      <pc:sldChg chg="modSp">
        <pc:chgData name="Schroeder, Amber" userId="S::amber.schroeder@ubc.ca::da586b90-db65-4a58-9d91-515843fdc817" providerId="AD" clId="Web-{215A96A5-DF77-BE9B-723D-E0FB741F07AE}" dt="2023-01-30T17:20:40.705" v="4" actId="20577"/>
        <pc:sldMkLst>
          <pc:docMk/>
          <pc:sldMk cId="987875314" sldId="266"/>
        </pc:sldMkLst>
        <pc:spChg chg="mod">
          <ac:chgData name="Schroeder, Amber" userId="S::amber.schroeder@ubc.ca::da586b90-db65-4a58-9d91-515843fdc817" providerId="AD" clId="Web-{215A96A5-DF77-BE9B-723D-E0FB741F07AE}" dt="2023-01-30T17:20:40.705" v="4" actId="20577"/>
          <ac:spMkLst>
            <pc:docMk/>
            <pc:sldMk cId="987875314" sldId="266"/>
            <ac:spMk id="2" creationId="{F9BEFA7E-DB39-FDA0-7880-5D86BE688A02}"/>
          </ac:spMkLst>
        </pc:spChg>
      </pc:sldChg>
    </pc:docChg>
  </pc:docChgLst>
  <pc:docChgLst>
    <pc:chgData name="Schroeder, Amber" userId="S::amber.schroeder@ubc.ca::da586b90-db65-4a58-9d91-515843fdc817" providerId="AD" clId="Web-{5BABFC42-B4EE-58AF-E071-04A6B5466B27}"/>
    <pc:docChg chg="delSld modSld sldOrd">
      <pc:chgData name="Schroeder, Amber" userId="S::amber.schroeder@ubc.ca::da586b90-db65-4a58-9d91-515843fdc817" providerId="AD" clId="Web-{5BABFC42-B4EE-58AF-E071-04A6B5466B27}" dt="2023-01-27T23:47:39.476" v="41" actId="20577"/>
      <pc:docMkLst>
        <pc:docMk/>
      </pc:docMkLst>
      <pc:sldChg chg="modSp ord">
        <pc:chgData name="Schroeder, Amber" userId="S::amber.schroeder@ubc.ca::da586b90-db65-4a58-9d91-515843fdc817" providerId="AD" clId="Web-{5BABFC42-B4EE-58AF-E071-04A6B5466B27}" dt="2023-01-27T22:54:07.881" v="35" actId="20577"/>
        <pc:sldMkLst>
          <pc:docMk/>
          <pc:sldMk cId="3114593557" sldId="259"/>
        </pc:sldMkLst>
        <pc:spChg chg="mod">
          <ac:chgData name="Schroeder, Amber" userId="S::amber.schroeder@ubc.ca::da586b90-db65-4a58-9d91-515843fdc817" providerId="AD" clId="Web-{5BABFC42-B4EE-58AF-E071-04A6B5466B27}" dt="2023-01-27T22:54:07.881" v="35" actId="20577"/>
          <ac:spMkLst>
            <pc:docMk/>
            <pc:sldMk cId="3114593557" sldId="259"/>
            <ac:spMk id="2" creationId="{0724DDC2-5677-7FAB-85CD-510250DDA063}"/>
          </ac:spMkLst>
        </pc:spChg>
      </pc:sldChg>
      <pc:sldChg chg="modSp">
        <pc:chgData name="Schroeder, Amber" userId="S::amber.schroeder@ubc.ca::da586b90-db65-4a58-9d91-515843fdc817" providerId="AD" clId="Web-{5BABFC42-B4EE-58AF-E071-04A6B5466B27}" dt="2023-01-27T23:47:39.476" v="41" actId="20577"/>
        <pc:sldMkLst>
          <pc:docMk/>
          <pc:sldMk cId="2528105738" sldId="261"/>
        </pc:sldMkLst>
        <pc:spChg chg="mod">
          <ac:chgData name="Schroeder, Amber" userId="S::amber.schroeder@ubc.ca::da586b90-db65-4a58-9d91-515843fdc817" providerId="AD" clId="Web-{5BABFC42-B4EE-58AF-E071-04A6B5466B27}" dt="2023-01-27T23:47:39.476" v="41" actId="20577"/>
          <ac:spMkLst>
            <pc:docMk/>
            <pc:sldMk cId="2528105738" sldId="261"/>
            <ac:spMk id="2" creationId="{6C59D4C8-9B7F-C1F4-2B43-50384193674F}"/>
          </ac:spMkLst>
        </pc:spChg>
      </pc:sldChg>
    </pc:docChg>
  </pc:docChgLst>
  <pc:docChgLst>
    <pc:chgData name="Schroeder, Amber" userId="S::amber.schroeder@ubc.ca::da586b90-db65-4a58-9d91-515843fdc817" providerId="AD" clId="Web-{6957F95A-D9E3-AD67-8549-86BEFFF69DAC}"/>
    <pc:docChg chg="modSld">
      <pc:chgData name="Schroeder, Amber" userId="S::amber.schroeder@ubc.ca::da586b90-db65-4a58-9d91-515843fdc817" providerId="AD" clId="Web-{6957F95A-D9E3-AD67-8549-86BEFFF69DAC}" dt="2023-01-31T00:31:05.991" v="601" actId="20577"/>
      <pc:docMkLst>
        <pc:docMk/>
      </pc:docMkLst>
      <pc:sldChg chg="modSp modNotes">
        <pc:chgData name="Schroeder, Amber" userId="S::amber.schroeder@ubc.ca::da586b90-db65-4a58-9d91-515843fdc817" providerId="AD" clId="Web-{6957F95A-D9E3-AD67-8549-86BEFFF69DAC}" dt="2023-01-31T00:31:05.991" v="601" actId="20577"/>
        <pc:sldMkLst>
          <pc:docMk/>
          <pc:sldMk cId="3003099054" sldId="258"/>
        </pc:sldMkLst>
        <pc:spChg chg="mod">
          <ac:chgData name="Schroeder, Amber" userId="S::amber.schroeder@ubc.ca::da586b90-db65-4a58-9d91-515843fdc817" providerId="AD" clId="Web-{6957F95A-D9E3-AD67-8549-86BEFFF69DAC}" dt="2023-01-31T00:31:05.991" v="601" actId="20577"/>
          <ac:spMkLst>
            <pc:docMk/>
            <pc:sldMk cId="3003099054" sldId="258"/>
            <ac:spMk id="3" creationId="{928226BA-0476-2CDD-1301-8C5B82F78848}"/>
          </ac:spMkLst>
        </pc:spChg>
      </pc:sldChg>
      <pc:sldChg chg="modSp modNotes">
        <pc:chgData name="Schroeder, Amber" userId="S::amber.schroeder@ubc.ca::da586b90-db65-4a58-9d91-515843fdc817" providerId="AD" clId="Web-{6957F95A-D9E3-AD67-8549-86BEFFF69DAC}" dt="2023-01-31T00:11:21.709" v="31"/>
        <pc:sldMkLst>
          <pc:docMk/>
          <pc:sldMk cId="3114593557" sldId="259"/>
        </pc:sldMkLst>
        <pc:spChg chg="mod">
          <ac:chgData name="Schroeder, Amber" userId="S::amber.schroeder@ubc.ca::da586b90-db65-4a58-9d91-515843fdc817" providerId="AD" clId="Web-{6957F95A-D9E3-AD67-8549-86BEFFF69DAC}" dt="2023-01-31T00:09:04.331" v="6" actId="20577"/>
          <ac:spMkLst>
            <pc:docMk/>
            <pc:sldMk cId="3114593557" sldId="259"/>
            <ac:spMk id="2" creationId="{0724DDC2-5677-7FAB-85CD-510250DDA063}"/>
          </ac:spMkLst>
        </pc:spChg>
      </pc:sldChg>
      <pc:sldChg chg="modSp modNotes">
        <pc:chgData name="Schroeder, Amber" userId="S::amber.schroeder@ubc.ca::da586b90-db65-4a58-9d91-515843fdc817" providerId="AD" clId="Web-{6957F95A-D9E3-AD67-8549-86BEFFF69DAC}" dt="2023-01-31T00:24:54.408" v="352" actId="20577"/>
        <pc:sldMkLst>
          <pc:docMk/>
          <pc:sldMk cId="2528105738" sldId="261"/>
        </pc:sldMkLst>
        <pc:spChg chg="mod">
          <ac:chgData name="Schroeder, Amber" userId="S::amber.schroeder@ubc.ca::da586b90-db65-4a58-9d91-515843fdc817" providerId="AD" clId="Web-{6957F95A-D9E3-AD67-8549-86BEFFF69DAC}" dt="2023-01-31T00:20:04.482" v="243" actId="20577"/>
          <ac:spMkLst>
            <pc:docMk/>
            <pc:sldMk cId="2528105738" sldId="261"/>
            <ac:spMk id="2" creationId="{6C59D4C8-9B7F-C1F4-2B43-50384193674F}"/>
          </ac:spMkLst>
        </pc:spChg>
        <pc:spChg chg="mod">
          <ac:chgData name="Schroeder, Amber" userId="S::amber.schroeder@ubc.ca::da586b90-db65-4a58-9d91-515843fdc817" providerId="AD" clId="Web-{6957F95A-D9E3-AD67-8549-86BEFFF69DAC}" dt="2023-01-31T00:24:54.408" v="352" actId="20577"/>
          <ac:spMkLst>
            <pc:docMk/>
            <pc:sldMk cId="2528105738" sldId="261"/>
            <ac:spMk id="3" creationId="{5434CAFA-07CC-4D36-BB8F-650BFFABDA85}"/>
          </ac:spMkLst>
        </pc:spChg>
      </pc:sldChg>
      <pc:sldChg chg="modNotes">
        <pc:chgData name="Schroeder, Amber" userId="S::amber.schroeder@ubc.ca::da586b90-db65-4a58-9d91-515843fdc817" providerId="AD" clId="Web-{6957F95A-D9E3-AD67-8549-86BEFFF69DAC}" dt="2023-01-31T00:25:49.018" v="357"/>
        <pc:sldMkLst>
          <pc:docMk/>
          <pc:sldMk cId="4008792633" sldId="262"/>
        </pc:sldMkLst>
      </pc:sldChg>
      <pc:sldChg chg="modNotes">
        <pc:chgData name="Schroeder, Amber" userId="S::amber.schroeder@ubc.ca::da586b90-db65-4a58-9d91-515843fdc817" providerId="AD" clId="Web-{6957F95A-D9E3-AD67-8549-86BEFFF69DAC}" dt="2023-01-31T00:29:20.286" v="590"/>
        <pc:sldMkLst>
          <pc:docMk/>
          <pc:sldMk cId="2360638582" sldId="263"/>
        </pc:sldMkLst>
      </pc:sldChg>
      <pc:sldChg chg="modSp modNotes">
        <pc:chgData name="Schroeder, Amber" userId="S::amber.schroeder@ubc.ca::da586b90-db65-4a58-9d91-515843fdc817" providerId="AD" clId="Web-{6957F95A-D9E3-AD67-8549-86BEFFF69DAC}" dt="2023-01-31T00:29:04.255" v="559"/>
        <pc:sldMkLst>
          <pc:docMk/>
          <pc:sldMk cId="737201615" sldId="264"/>
        </pc:sldMkLst>
        <pc:spChg chg="mod">
          <ac:chgData name="Schroeder, Amber" userId="S::amber.schroeder@ubc.ca::da586b90-db65-4a58-9d91-515843fdc817" providerId="AD" clId="Web-{6957F95A-D9E3-AD67-8549-86BEFFF69DAC}" dt="2023-01-31T00:24:45.079" v="351" actId="20577"/>
          <ac:spMkLst>
            <pc:docMk/>
            <pc:sldMk cId="737201615" sldId="264"/>
            <ac:spMk id="2" creationId="{40CB9F3E-F06E-615E-50A4-EE7279FE9871}"/>
          </ac:spMkLst>
        </pc:spChg>
      </pc:sldChg>
      <pc:sldChg chg="modNotes">
        <pc:chgData name="Schroeder, Amber" userId="S::amber.schroeder@ubc.ca::da586b90-db65-4a58-9d91-515843fdc817" providerId="AD" clId="Web-{6957F95A-D9E3-AD67-8549-86BEFFF69DAC}" dt="2023-01-31T00:26:41.425" v="416"/>
        <pc:sldMkLst>
          <pc:docMk/>
          <pc:sldMk cId="3915978896" sldId="265"/>
        </pc:sldMkLst>
      </pc:sldChg>
      <pc:sldChg chg="modNotes">
        <pc:chgData name="Schroeder, Amber" userId="S::amber.schroeder@ubc.ca::da586b90-db65-4a58-9d91-515843fdc817" providerId="AD" clId="Web-{6957F95A-D9E3-AD67-8549-86BEFFF69DAC}" dt="2023-01-31T00:28:42.270" v="545"/>
        <pc:sldMkLst>
          <pc:docMk/>
          <pc:sldMk cId="987875314" sldId="266"/>
        </pc:sldMkLst>
      </pc:sldChg>
      <pc:sldChg chg="modNotes">
        <pc:chgData name="Schroeder, Amber" userId="S::amber.schroeder@ubc.ca::da586b90-db65-4a58-9d91-515843fdc817" providerId="AD" clId="Web-{6957F95A-D9E3-AD67-8549-86BEFFF69DAC}" dt="2023-01-31T00:30:50.350" v="599"/>
        <pc:sldMkLst>
          <pc:docMk/>
          <pc:sldMk cId="1393127206" sldId="272"/>
        </pc:sldMkLst>
      </pc:sldChg>
    </pc:docChg>
  </pc:docChgLst>
  <pc:docChgLst>
    <pc:chgData clId="Web-{6EB22A13-707C-4E1F-B06E-576EFEA5AE6E}"/>
    <pc:docChg chg="modSld">
      <pc:chgData name="" userId="" providerId="" clId="Web-{6EB22A13-707C-4E1F-B06E-576EFEA5AE6E}" dt="2023-01-27T19:49:09.020" v="8" actId="20577"/>
      <pc:docMkLst>
        <pc:docMk/>
      </pc:docMkLst>
      <pc:sldChg chg="modSp">
        <pc:chgData name="" userId="" providerId="" clId="Web-{6EB22A13-707C-4E1F-B06E-576EFEA5AE6E}" dt="2023-01-27T19:49:09.020" v="8" actId="20577"/>
        <pc:sldMkLst>
          <pc:docMk/>
          <pc:sldMk cId="109857222" sldId="256"/>
        </pc:sldMkLst>
        <pc:spChg chg="mod">
          <ac:chgData name="" userId="" providerId="" clId="Web-{6EB22A13-707C-4E1F-B06E-576EFEA5AE6E}" dt="2023-01-27T19:49:09.020" v="8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Schroeder, Amber" userId="S::amber.schroeder@ubc.ca::da586b90-db65-4a58-9d91-515843fdc817" providerId="AD" clId="Web-{F60F7855-DFD6-1D70-83F5-AA53525ECF5E}"/>
    <pc:docChg chg="addSld modSld">
      <pc:chgData name="Schroeder, Amber" userId="S::amber.schroeder@ubc.ca::da586b90-db65-4a58-9d91-515843fdc817" providerId="AD" clId="Web-{F60F7855-DFD6-1D70-83F5-AA53525ECF5E}" dt="2023-01-31T23:02:49.644" v="3"/>
      <pc:docMkLst>
        <pc:docMk/>
      </pc:docMkLst>
      <pc:sldChg chg="addSp delSp new">
        <pc:chgData name="Schroeder, Amber" userId="S::amber.schroeder@ubc.ca::da586b90-db65-4a58-9d91-515843fdc817" providerId="AD" clId="Web-{F60F7855-DFD6-1D70-83F5-AA53525ECF5E}" dt="2023-01-31T23:02:49.644" v="3"/>
        <pc:sldMkLst>
          <pc:docMk/>
          <pc:sldMk cId="2940816651" sldId="273"/>
        </pc:sldMkLst>
        <pc:spChg chg="del">
          <ac:chgData name="Schroeder, Amber" userId="S::amber.schroeder@ubc.ca::da586b90-db65-4a58-9d91-515843fdc817" providerId="AD" clId="Web-{F60F7855-DFD6-1D70-83F5-AA53525ECF5E}" dt="2023-01-31T23:02:39.612" v="1"/>
          <ac:spMkLst>
            <pc:docMk/>
            <pc:sldMk cId="2940816651" sldId="273"/>
            <ac:spMk id="2" creationId="{464DBD08-7B8C-A85A-8DF1-BA7E8736B2ED}"/>
          </ac:spMkLst>
        </pc:spChg>
        <pc:spChg chg="del">
          <ac:chgData name="Schroeder, Amber" userId="S::amber.schroeder@ubc.ca::da586b90-db65-4a58-9d91-515843fdc817" providerId="AD" clId="Web-{F60F7855-DFD6-1D70-83F5-AA53525ECF5E}" dt="2023-01-31T23:02:40.550" v="2"/>
          <ac:spMkLst>
            <pc:docMk/>
            <pc:sldMk cId="2940816651" sldId="273"/>
            <ac:spMk id="3" creationId="{CFA97594-018E-605D-A5B4-D121A425847D}"/>
          </ac:spMkLst>
        </pc:spChg>
        <pc:spChg chg="add">
          <ac:chgData name="Schroeder, Amber" userId="S::amber.schroeder@ubc.ca::da586b90-db65-4a58-9d91-515843fdc817" providerId="AD" clId="Web-{F60F7855-DFD6-1D70-83F5-AA53525ECF5E}" dt="2023-01-31T23:02:49.644" v="3"/>
          <ac:spMkLst>
            <pc:docMk/>
            <pc:sldMk cId="2940816651" sldId="273"/>
            <ac:spMk id="4" creationId="{5EA1B900-F9D4-9841-4A85-1954E7490463}"/>
          </ac:spMkLst>
        </pc:spChg>
        <pc:picChg chg="add">
          <ac:chgData name="Schroeder, Amber" userId="S::amber.schroeder@ubc.ca::da586b90-db65-4a58-9d91-515843fdc817" providerId="AD" clId="Web-{F60F7855-DFD6-1D70-83F5-AA53525ECF5E}" dt="2023-01-31T23:02:49.644" v="3"/>
          <ac:picMkLst>
            <pc:docMk/>
            <pc:sldMk cId="2940816651" sldId="273"/>
            <ac:picMk id="5" creationId="{AE1CE6C0-3E7C-9A35-A9AA-DD7D79537DA8}"/>
          </ac:picMkLst>
        </pc:picChg>
        <pc:picChg chg="add">
          <ac:chgData name="Schroeder, Amber" userId="S::amber.schroeder@ubc.ca::da586b90-db65-4a58-9d91-515843fdc817" providerId="AD" clId="Web-{F60F7855-DFD6-1D70-83F5-AA53525ECF5E}" dt="2023-01-31T23:02:49.644" v="3"/>
          <ac:picMkLst>
            <pc:docMk/>
            <pc:sldMk cId="2940816651" sldId="273"/>
            <ac:picMk id="6" creationId="{8BE1AF55-94BE-70F7-0F0E-42A3F2F914DB}"/>
          </ac:picMkLst>
        </pc:picChg>
        <pc:picChg chg="add">
          <ac:chgData name="Schroeder, Amber" userId="S::amber.schroeder@ubc.ca::da586b90-db65-4a58-9d91-515843fdc817" providerId="AD" clId="Web-{F60F7855-DFD6-1D70-83F5-AA53525ECF5E}" dt="2023-01-31T23:02:49.644" v="3"/>
          <ac:picMkLst>
            <pc:docMk/>
            <pc:sldMk cId="2940816651" sldId="273"/>
            <ac:picMk id="7" creationId="{B2051B92-24EB-E88D-5C42-9EFABF450D09}"/>
          </ac:picMkLst>
        </pc:picChg>
        <pc:picChg chg="add">
          <ac:chgData name="Schroeder, Amber" userId="S::amber.schroeder@ubc.ca::da586b90-db65-4a58-9d91-515843fdc817" providerId="AD" clId="Web-{F60F7855-DFD6-1D70-83F5-AA53525ECF5E}" dt="2023-01-31T23:02:49.644" v="3"/>
          <ac:picMkLst>
            <pc:docMk/>
            <pc:sldMk cId="2940816651" sldId="273"/>
            <ac:picMk id="8" creationId="{2C12F1E3-2648-7D68-32E2-F7FC9B78C5E7}"/>
          </ac:picMkLst>
        </pc:picChg>
      </pc:sldChg>
    </pc:docChg>
  </pc:docChgLst>
  <pc:docChgLst>
    <pc:chgData name="Schroeder, Amber" userId="S::amber.schroeder@ubc.ca::da586b90-db65-4a58-9d91-515843fdc817" providerId="AD" clId="Web-{87F7185F-EF9E-8D82-E80D-7087A8852C33}"/>
    <pc:docChg chg="modSld">
      <pc:chgData name="Schroeder, Amber" userId="S::amber.schroeder@ubc.ca::da586b90-db65-4a58-9d91-515843fdc817" providerId="AD" clId="Web-{87F7185F-EF9E-8D82-E80D-7087A8852C33}" dt="2023-01-31T22:39:26.457" v="7"/>
      <pc:docMkLst>
        <pc:docMk/>
      </pc:docMkLst>
      <pc:sldChg chg="modNotes">
        <pc:chgData name="Schroeder, Amber" userId="S::amber.schroeder@ubc.ca::da586b90-db65-4a58-9d91-515843fdc817" providerId="AD" clId="Web-{87F7185F-EF9E-8D82-E80D-7087A8852C33}" dt="2023-01-31T22:39:26.457" v="7"/>
        <pc:sldMkLst>
          <pc:docMk/>
          <pc:sldMk cId="3114593557" sldId="259"/>
        </pc:sldMkLst>
      </pc:sldChg>
    </pc:docChg>
  </pc:docChgLst>
  <pc:docChgLst>
    <pc:chgData name="Schroeder, Amber" userId="S::amber.schroeder@ubc.ca::da586b90-db65-4a58-9d91-515843fdc817" providerId="AD" clId="Web-{EA8840C7-35F0-EACF-B7F2-0719D0164257}"/>
    <pc:docChg chg="modSld">
      <pc:chgData name="Schroeder, Amber" userId="S::amber.schroeder@ubc.ca::da586b90-db65-4a58-9d91-515843fdc817" providerId="AD" clId="Web-{EA8840C7-35F0-EACF-B7F2-0719D0164257}" dt="2023-01-31T22:40:28.682" v="2"/>
      <pc:docMkLst>
        <pc:docMk/>
      </pc:docMkLst>
      <pc:sldChg chg="modNotes">
        <pc:chgData name="Schroeder, Amber" userId="S::amber.schroeder@ubc.ca::da586b90-db65-4a58-9d91-515843fdc817" providerId="AD" clId="Web-{EA8840C7-35F0-EACF-B7F2-0719D0164257}" dt="2023-01-31T22:40:28.682" v="2"/>
        <pc:sldMkLst>
          <pc:docMk/>
          <pc:sldMk cId="3114593557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EE5A6-D483-4E3F-8C17-4DB318336993}" type="datetimeFigureOut">
              <a:t>2/1/2023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A16A4-2E9B-497C-B3B7-922B3F729C3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14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pl.ubc.ca/browse/professional-development/courses/wpl-pd-rsr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assets.brand.ubc.ca/downloads/ubc_indigenous_peoples_language_guide.pdf" TargetMode="External"/><Relationship Id="rId4" Type="http://schemas.openxmlformats.org/officeDocument/2006/relationships/hyperlink" Target="https://wiki.ubc.ca/Documentation:Inclusive_Teaching/Land_Acknowledgements_in_Teaching_and_Learning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p.ubc.ca/implementation/the-action-plan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Sample title: Welcome to the [Unit Name] ISP Retreat!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A16A4-2E9B-497C-B3B7-922B3F729C3C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724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" dirty="0"/>
              <a:t>Introduce the facilitator/presenter and the activity/topic.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A16A4-2E9B-497C-B3B7-922B3F729C3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189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each breakout group to report back on their goals and actions. </a:t>
            </a:r>
          </a:p>
          <a:p>
            <a:endParaRPr lang="en-US" dirty="0"/>
          </a:p>
          <a:p>
            <a:r>
              <a:rPr lang="en-US" dirty="0"/>
              <a:t>Ask each group to narrow down their list of actions to those which are most attainable, impactful, and which most closely align with their work (2-3 actions per group)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A16A4-2E9B-497C-B3B7-922B3F729C3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053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participants to re-form their breakout groups to discuss how their particular goals could be measured and the timeline for relevant actions.</a:t>
            </a:r>
          </a:p>
          <a:p>
            <a:endParaRPr lang="en-US" dirty="0">
              <a:cs typeface="Calibri"/>
            </a:endParaRPr>
          </a:p>
          <a:p>
            <a:r>
              <a:rPr lang="en" dirty="0"/>
              <a:t>Return to plenary and ask each group to report back on their measurement criteria.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A16A4-2E9B-497C-B3B7-922B3F729C3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415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Facilitate a conversation about next steps using the question above to guide the discussion. </a:t>
            </a:r>
            <a:r>
              <a:rPr lang="en" dirty="0"/>
              <a:t>Ask everyone to take 5 minutes to write down their answers on paper. </a:t>
            </a:r>
            <a:endParaRPr lang="en-US">
              <a:cs typeface="Calibri" panose="020F0502020204030204"/>
            </a:endParaRPr>
          </a:p>
          <a:p>
            <a:endParaRPr lang="en" dirty="0">
              <a:cs typeface="Calibri"/>
            </a:endParaRPr>
          </a:p>
          <a:p>
            <a:r>
              <a:rPr lang="en" dirty="0"/>
              <a:t>After this exercise, facilitate a discussion about how to move forward sustainably. Ask participants to consider the following:</a:t>
            </a:r>
            <a:endParaRPr lang="en" dirty="0">
              <a:cs typeface="Calibri" panose="020F0502020204030204"/>
            </a:endParaRPr>
          </a:p>
          <a:p>
            <a:endParaRPr lang="en" dirty="0"/>
          </a:p>
          <a:p>
            <a:pPr indent="-171450">
              <a:buFont typeface="Arial"/>
              <a:buChar char="•"/>
            </a:pPr>
            <a:r>
              <a:rPr lang="en" dirty="0"/>
              <a:t>How can we ensure as a unit that we are successful in sustaining our commitments, advancing our learning, and achieving these actions/goals?</a:t>
            </a:r>
            <a:endParaRPr lang="en" dirty="0">
              <a:cs typeface="Calibri" panose="020F0502020204030204"/>
            </a:endParaRPr>
          </a:p>
          <a:p>
            <a:pPr indent="-171450">
              <a:buFont typeface="Arial"/>
              <a:buChar char="•"/>
            </a:pPr>
            <a:r>
              <a:rPr lang="en" dirty="0"/>
              <a:t>How can we make these actions/goals part of ongoing conversations?</a:t>
            </a:r>
            <a:endParaRPr lang="en" dirty="0">
              <a:cs typeface="Calibri" panose="020F0502020204030204"/>
            </a:endParaRPr>
          </a:p>
          <a:p>
            <a:pPr indent="-171450">
              <a:buFont typeface="Arial"/>
              <a:buChar char="•"/>
            </a:pPr>
            <a:r>
              <a:rPr lang="en" dirty="0"/>
              <a:t>How do we envision accountability with this process? When do we check in? How do we check in, see we’re on track, and course correct if needed?</a:t>
            </a:r>
            <a:endParaRPr lang="en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A16A4-2E9B-497C-B3B7-922B3F729C3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752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everyone for participating and review next steps.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A16A4-2E9B-497C-B3B7-922B3F729C3C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858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Insert a relevant image above and provide a land acknowledgment. </a:t>
            </a:r>
          </a:p>
          <a:p>
            <a:endParaRPr lang="en-US" dirty="0"/>
          </a:p>
          <a:p>
            <a:r>
              <a:rPr lang="en-US" dirty="0"/>
              <a:t>You can refer to the following resources to help you develop your own land acknowledgment:</a:t>
            </a:r>
          </a:p>
          <a:p>
            <a:endParaRPr lang="en-US" dirty="0"/>
          </a:p>
          <a:p>
            <a:pPr marL="171450" indent="-171450">
              <a:buFont typeface="Arial,Sans-Serif"/>
              <a:buChar char="•"/>
            </a:pPr>
            <a:r>
              <a:rPr lang="en-US" dirty="0"/>
              <a:t>Respect, Sincerity &amp; Responsibility: Land Acknowledgements @ UBC: </a:t>
            </a:r>
            <a:r>
              <a:rPr lang="en-US" dirty="0">
                <a:hlinkClick r:id="rId3"/>
              </a:rPr>
              <a:t>https://wpl.ubc.ca/browse/professional-development/courses/wpl-pd-rsr</a:t>
            </a:r>
            <a:r>
              <a:rPr lang="en-US" dirty="0"/>
              <a:t> </a:t>
            </a:r>
          </a:p>
          <a:p>
            <a:pPr marL="171450" indent="-171450">
              <a:buFont typeface="Arial,Sans-Serif"/>
              <a:buChar char="•"/>
            </a:pPr>
            <a:r>
              <a:rPr lang="en-US" dirty="0"/>
              <a:t>UBC Wiki, Land Acknowledgements in Teaching and Learning: </a:t>
            </a:r>
            <a:r>
              <a:rPr lang="en-US" dirty="0">
                <a:hlinkClick r:id="rId4"/>
              </a:rPr>
              <a:t>https://wiki.ubc.ca/Documentation:Inclusive_Teaching/Land_Acknowledgements_in_Teaching_and_Learning</a:t>
            </a:r>
            <a:r>
              <a:rPr lang="en-US" dirty="0"/>
              <a:t> </a:t>
            </a:r>
          </a:p>
          <a:p>
            <a:pPr marL="171450" indent="-171450">
              <a:buFont typeface="Arial,Sans-Serif"/>
              <a:buChar char="•"/>
            </a:pPr>
            <a:r>
              <a:rPr lang="en-US" dirty="0"/>
              <a:t>Indigenous Peoples: Language Guidelines Version 3.0: </a:t>
            </a:r>
            <a:r>
              <a:rPr lang="en-US" dirty="0">
                <a:hlinkClick r:id="rId5"/>
              </a:rPr>
              <a:t>http://assets.brand.ubc.ca/downloads/ubc_indigenous_peoples_language_guide.pdf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A16A4-2E9B-497C-B3B7-922B3F729C3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39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 a brief summary of the actions your unit has already taken to engage with the ISP. </a:t>
            </a:r>
          </a:p>
          <a:p>
            <a:endParaRPr lang="en-US" dirty="0"/>
          </a:p>
          <a:p>
            <a:r>
              <a:rPr lang="en-US" dirty="0"/>
              <a:t>Identify which of the ISP goals and related actions best fit with your unit's mandate. You can find the eight goals and forty-three actions here: </a:t>
            </a:r>
            <a:r>
              <a:rPr lang="en-US" dirty="0">
                <a:hlinkClick r:id="rId3"/>
              </a:rPr>
              <a:t>https://isp.ubc.ca/implementation/the-action-plan/.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A16A4-2E9B-497C-B3B7-922B3F729C3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74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Add, modify, or remove items from the schedule as needed.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A16A4-2E9B-497C-B3B7-922B3F729C3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9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 a list of community agreements to ensure participants engage in safe, respectful, and meaningful conversations. 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Below are some examples:</a:t>
            </a:r>
          </a:p>
          <a:p>
            <a:endParaRPr lang="en-US" dirty="0">
              <a:cs typeface="Calibri"/>
            </a:endParaRPr>
          </a:p>
          <a:p>
            <a:r>
              <a:rPr lang="en-US" dirty="0"/>
              <a:t>1. No one knows everything, but together we know a lot. </a:t>
            </a:r>
          </a:p>
          <a:p>
            <a:r>
              <a:rPr lang="en-US" dirty="0"/>
              <a:t>2. Intent does not equal impact. </a:t>
            </a:r>
            <a:endParaRPr lang="en-US" dirty="0">
              <a:cs typeface="Calibri"/>
            </a:endParaRPr>
          </a:p>
          <a:p>
            <a:r>
              <a:rPr lang="en-US" dirty="0"/>
              <a:t>3. Our best is better than perfect. 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4. Step up and step back.</a:t>
            </a:r>
          </a:p>
          <a:p>
            <a:r>
              <a:rPr lang="en-US" dirty="0">
                <a:cs typeface="Calibri"/>
              </a:rPr>
              <a:t>5. Mistakes are okay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Feel free to use (or not use) the examples above and add your own agreements.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A16A4-2E9B-497C-B3B7-922B3F729C3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27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the results from the ISP Self-Assessment Toolkit survey. Identify areas of agreement or disagreement in the results. Identify what your unit is doing well and where you can improve. </a:t>
            </a:r>
          </a:p>
          <a:p>
            <a:endParaRPr lang="en-US" dirty="0"/>
          </a:p>
          <a:p>
            <a:r>
              <a:rPr lang="en-US" dirty="0"/>
              <a:t>Include screenshots of the results in your slides to make it easier for participants to visualize the results.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A16A4-2E9B-497C-B3B7-922B3F729C3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36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Encourage participants to get up and move.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A16A4-2E9B-497C-B3B7-922B3F729C3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863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Discuss your unit's overall goals, then ask participants to move into breakout groups to identify goal-focused actions they can take based on the scope of their role.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A16A4-2E9B-497C-B3B7-922B3F729C3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20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Add a note about the catering service you're using (especially if you've chosen an Indigenous caterer!)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A16A4-2E9B-497C-B3B7-922B3F729C3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647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creativecommons.org/licenses/by-nc-sa/4.0/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B42E589-F1B6-AB8F-CCF2-F263156A7274}"/>
              </a:ext>
            </a:extLst>
          </p:cNvPr>
          <p:cNvSpPr>
            <a:spLocks noGrp="1"/>
          </p:cNvSpPr>
          <p:nvPr/>
        </p:nvSpPr>
        <p:spPr>
          <a:xfrm>
            <a:off x="1524000" y="1122363"/>
            <a:ext cx="4572001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b="1" dirty="0">
                <a:latin typeface="Arial"/>
                <a:cs typeface="Calibri Light"/>
              </a:rPr>
              <a:t>ISP Retreat Slide Template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F73CAC7-9095-24C3-08F8-3A70D1ABEBB9}"/>
              </a:ext>
            </a:extLst>
          </p:cNvPr>
          <p:cNvSpPr>
            <a:spLocks noGrp="1"/>
          </p:cNvSpPr>
          <p:nvPr/>
        </p:nvSpPr>
        <p:spPr>
          <a:xfrm>
            <a:off x="1524000" y="3602038"/>
            <a:ext cx="4572000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rial"/>
                <a:cs typeface="Calibri"/>
              </a:rPr>
              <a:t>INSERT DATE</a:t>
            </a:r>
            <a:endParaRPr lang="en-US" dirty="0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5EB231-84FA-31BE-666E-7DE3205DA60D}"/>
              </a:ext>
            </a:extLst>
          </p:cNvPr>
          <p:cNvSpPr txBox="1"/>
          <p:nvPr/>
        </p:nvSpPr>
        <p:spPr>
          <a:xfrm>
            <a:off x="1523999" y="6013373"/>
            <a:ext cx="590136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Calibri"/>
              </a:rPr>
              <a:t>*Check notes for instructions/more information</a:t>
            </a:r>
            <a:endParaRPr lang="en-US" dirty="0" err="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EFA7E-DB39-FDA0-7880-5D86BE688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/>
                <a:cs typeface="Calibri Light"/>
              </a:rPr>
              <a:t>5) Activity/Presentation</a:t>
            </a:r>
            <a:endParaRPr lang="en-US" b="1" dirty="0">
              <a:latin typeface="Calibri Light" panose="020F0302020204030204"/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AC053-C0BF-3B5D-DC57-324F9D80D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latin typeface="Arial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87875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C75AE-4C20-7D42-E4A5-09564183B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/>
                <a:cs typeface="Calibri Light"/>
              </a:rPr>
              <a:t>6) ISP Actions - Plenary</a:t>
            </a:r>
            <a:endParaRPr lang="en-US" b="1" dirty="0">
              <a:latin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92556-9C91-86CC-25A9-DAF427ED2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i="1" dirty="0">
                <a:latin typeface="Arial"/>
                <a:cs typeface="Calibri"/>
              </a:rPr>
              <a:t>What can we do together?</a:t>
            </a:r>
          </a:p>
        </p:txBody>
      </p:sp>
    </p:spTree>
    <p:extLst>
      <p:ext uri="{BB962C8B-B14F-4D97-AF65-F5344CB8AC3E}">
        <p14:creationId xmlns:p14="http://schemas.microsoft.com/office/powerpoint/2010/main" val="2883022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21837-D282-5908-CC5E-F85FBEA1A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/>
                <a:cs typeface="Calibri Light"/>
              </a:rPr>
              <a:t>7) Measurement and Accountability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03E9F-5DC0-5ABB-25E2-296C6D586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Arial"/>
                <a:cs typeface="Calibri"/>
              </a:rPr>
              <a:t>How can we measure and ensure our success with respect to the actions we’ve selected?</a:t>
            </a:r>
          </a:p>
          <a:p>
            <a:r>
              <a:rPr lang="en-US" dirty="0">
                <a:latin typeface="Arial"/>
                <a:cs typeface="Calibri"/>
              </a:rPr>
              <a:t>How does this fit into the scope of our ongoing work?</a:t>
            </a:r>
            <a:endParaRPr lang="en-US" dirty="0">
              <a:latin typeface="Arial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7300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417C4-CF8D-CF39-3C06-862AAC1C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/>
                <a:cs typeface="Calibri Light"/>
              </a:rPr>
              <a:t>8) Next Steps</a:t>
            </a:r>
            <a:endParaRPr lang="en-US">
              <a:latin typeface="Calibri Light" panose="020F0302020204030204"/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1A8B1-CC4E-8136-54DE-881450FB9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" dirty="0">
                <a:ea typeface="+mn-lt"/>
                <a:cs typeface="+mn-lt"/>
              </a:rPr>
              <a:t>What is one personal objective, one group objective, and one unit objective that you want to have accomplished one year from now?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1793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94E0C-4F62-E10A-D81D-FECFCFA2B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400" b="1" dirty="0">
                <a:latin typeface="Arial"/>
                <a:cs typeface="Arial"/>
              </a:rPr>
              <a:t>Wrap 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9A6C8-507B-F58F-F58A-D8D029B3E6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27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EA1B900-F9D4-9841-4A85-1954E7490463}"/>
              </a:ext>
            </a:extLst>
          </p:cNvPr>
          <p:cNvSpPr>
            <a:spLocks noGrp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latin typeface="Arial"/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latin typeface="Arial"/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n-US" dirty="0">
                <a:latin typeface="Arial"/>
                <a:ea typeface="+mn-lt"/>
                <a:cs typeface="+mn-lt"/>
              </a:rPr>
              <a:t>This work is licensed under a </a:t>
            </a:r>
            <a:r>
              <a:rPr lang="en-US" dirty="0">
                <a:latin typeface="Arial"/>
                <a:ea typeface="+mn-lt"/>
                <a:cs typeface="+mn-lt"/>
                <a:hlinkClick r:id="rId2"/>
              </a:rPr>
              <a:t>Creative Commons Attribution-NonCommercial-ShareAlike 4.0 International License</a:t>
            </a:r>
            <a:r>
              <a:rPr lang="en-US" dirty="0">
                <a:latin typeface="Arial"/>
                <a:ea typeface="+mn-lt"/>
                <a:cs typeface="+mn-lt"/>
              </a:rPr>
              <a:t>.</a:t>
            </a:r>
            <a:endParaRPr lang="en-US" dirty="0">
              <a:latin typeface="Arial"/>
              <a:cs typeface="Calibri" panose="020F050202020403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1CE6C0-3E7C-9A35-A9AA-DD7D79537D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230" y="1369620"/>
            <a:ext cx="2062019" cy="2062019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8BE1AF55-94BE-70F7-0F0E-42A3F2F914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0673" y="1422400"/>
            <a:ext cx="2004291" cy="2004291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B2051B92-24EB-E88D-5C42-9EFABF450D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0036" y="1422399"/>
            <a:ext cx="2004292" cy="2004292"/>
          </a:xfrm>
          <a:prstGeom prst="rect">
            <a:avLst/>
          </a:prstGeom>
        </p:spPr>
      </p:pic>
      <p:pic>
        <p:nvPicPr>
          <p:cNvPr id="8" name="Picture 7" descr="Logo, icon&#10;&#10;Description automatically generated">
            <a:extLst>
              <a:ext uri="{FF2B5EF4-FFF2-40B4-BE49-F238E27FC236}">
                <a16:creationId xmlns:a16="http://schemas.microsoft.com/office/drawing/2014/main" id="{2C12F1E3-2648-7D68-32E2-F7FC9B78C5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69400" y="1387764"/>
            <a:ext cx="2004291" cy="2004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816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F81C7-20DF-2663-567F-82BE80E9A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/>
                <a:cs typeface="Calibri Light"/>
              </a:rPr>
              <a:t>Land Acknowledgement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B3893-D4D6-6709-1F06-A5574A0CB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latin typeface="Arial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5607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4DDC2-5677-7FAB-85CD-510250DDA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/>
                <a:cs typeface="Calibri Light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73195-0456-0E86-F17C-B136F0470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latin typeface="Arial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14593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26AF9-754D-91F6-E1FD-CA8C0B1C3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/>
                <a:cs typeface="Calibri Light"/>
              </a:rPr>
              <a:t>Schedule</a:t>
            </a:r>
            <a:endParaRPr lang="en-US" b="1" dirty="0">
              <a:latin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226BA-0476-2CDD-1301-8C5B82F78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TIME – Introduction, review schedule, discuss ISP Self-Assessment Toolkit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TIME – Break 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TIME – Breakout discussions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TIME – Lunch 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TIME – Activity/presentation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TIME – Plenary discussion of actions, timelines, measurement, and accountability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099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9D4C8-9B7F-C1F4-2B43-503841936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/>
                <a:cs typeface="Calibri Light"/>
              </a:rPr>
              <a:t>Community Agreements</a:t>
            </a:r>
          </a:p>
        </p:txBody>
      </p:sp>
      <p:pic>
        <p:nvPicPr>
          <p:cNvPr id="4" name="Graphic 4" descr="Badge 1 outline">
            <a:extLst>
              <a:ext uri="{FF2B5EF4-FFF2-40B4-BE49-F238E27FC236}">
                <a16:creationId xmlns:a16="http://schemas.microsoft.com/office/drawing/2014/main" id="{490EA2F4-47BB-8EE3-DC5A-D0A6F50523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07634" y="2336800"/>
            <a:ext cx="914400" cy="914400"/>
          </a:xfrm>
          <a:prstGeom prst="rect">
            <a:avLst/>
          </a:prstGeom>
        </p:spPr>
      </p:pic>
      <p:pic>
        <p:nvPicPr>
          <p:cNvPr id="5" name="Graphic 5" descr="Badge outline">
            <a:extLst>
              <a:ext uri="{FF2B5EF4-FFF2-40B4-BE49-F238E27FC236}">
                <a16:creationId xmlns:a16="http://schemas.microsoft.com/office/drawing/2014/main" id="{B0C52867-AB03-4FB7-C57D-0733C2A5D7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78842" y="2373842"/>
            <a:ext cx="914400" cy="914400"/>
          </a:xfrm>
          <a:prstGeom prst="rect">
            <a:avLst/>
          </a:prstGeom>
        </p:spPr>
      </p:pic>
      <p:pic>
        <p:nvPicPr>
          <p:cNvPr id="6" name="Graphic 6" descr="Badge 3 outline">
            <a:extLst>
              <a:ext uri="{FF2B5EF4-FFF2-40B4-BE49-F238E27FC236}">
                <a16:creationId xmlns:a16="http://schemas.microsoft.com/office/drawing/2014/main" id="{FD68C828-B3BC-5E40-C129-C7CEFA1D849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50050" y="2336800"/>
            <a:ext cx="914400" cy="914400"/>
          </a:xfrm>
          <a:prstGeom prst="rect">
            <a:avLst/>
          </a:prstGeom>
        </p:spPr>
      </p:pic>
      <p:pic>
        <p:nvPicPr>
          <p:cNvPr id="7" name="Graphic 7" descr="Badge 4 outline">
            <a:extLst>
              <a:ext uri="{FF2B5EF4-FFF2-40B4-BE49-F238E27FC236}">
                <a16:creationId xmlns:a16="http://schemas.microsoft.com/office/drawing/2014/main" id="{F680F960-764C-9399-7526-EE11160D58B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221259" y="2331508"/>
            <a:ext cx="914400" cy="914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DA81894-F504-FB9C-1D5F-27C7B4D0CABB}"/>
              </a:ext>
            </a:extLst>
          </p:cNvPr>
          <p:cNvSpPr txBox="1"/>
          <p:nvPr/>
        </p:nvSpPr>
        <p:spPr>
          <a:xfrm>
            <a:off x="1286356" y="3820583"/>
            <a:ext cx="194541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Calibri"/>
              </a:rPr>
              <a:t>Insert Agreement</a:t>
            </a:r>
            <a:endParaRPr lang="en-US" dirty="0">
              <a:latin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EAE753-DE70-7BA3-3282-A77AEDC1EC1C}"/>
              </a:ext>
            </a:extLst>
          </p:cNvPr>
          <p:cNvSpPr txBox="1"/>
          <p:nvPr/>
        </p:nvSpPr>
        <p:spPr>
          <a:xfrm>
            <a:off x="3762855" y="3820582"/>
            <a:ext cx="195695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Calibri"/>
              </a:rPr>
              <a:t>Insert Agreement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BB71FF-BAB4-923D-2169-39E07F278D6C}"/>
              </a:ext>
            </a:extLst>
          </p:cNvPr>
          <p:cNvSpPr txBox="1"/>
          <p:nvPr/>
        </p:nvSpPr>
        <p:spPr>
          <a:xfrm>
            <a:off x="6228772" y="3820582"/>
            <a:ext cx="194541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Calibri"/>
              </a:rPr>
              <a:t>Insert Agreement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17BBB5-8153-B728-573D-896C32F8C0C2}"/>
              </a:ext>
            </a:extLst>
          </p:cNvPr>
          <p:cNvSpPr txBox="1"/>
          <p:nvPr/>
        </p:nvSpPr>
        <p:spPr>
          <a:xfrm>
            <a:off x="8659091" y="3820583"/>
            <a:ext cx="203777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Calibri"/>
              </a:rPr>
              <a:t>Insert Agreement</a:t>
            </a:r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8105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95D55-1E0F-06C2-11F0-CE028D839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/>
                <a:cs typeface="Calibri Light"/>
              </a:rPr>
              <a:t>1) ISP Self-Assessment Toolkit</a:t>
            </a:r>
            <a:endParaRPr lang="en-US" b="1" dirty="0">
              <a:latin typeface="Calibri Light" panose="020F0302020204030204"/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DAD59-2DA0-BC2E-D5C6-BC83F7130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08792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647E4-8391-A4C6-C01D-B266BB67A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/>
                <a:cs typeface="Calibri Light"/>
              </a:rPr>
              <a:t>2) Coffee Break!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B6B90-C16D-DDB9-4B1A-3DE325297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i="1" dirty="0">
                <a:cs typeface="Calibri"/>
              </a:rPr>
              <a:t>Back in # minutes</a:t>
            </a:r>
          </a:p>
        </p:txBody>
      </p:sp>
    </p:spTree>
    <p:extLst>
      <p:ext uri="{BB962C8B-B14F-4D97-AF65-F5344CB8AC3E}">
        <p14:creationId xmlns:p14="http://schemas.microsoft.com/office/powerpoint/2010/main" val="2360638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B9F3E-F06E-615E-50A4-EE7279FE9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/>
                <a:cs typeface="Calibri Light"/>
              </a:rPr>
              <a:t>3) Breakout Discussions</a:t>
            </a:r>
            <a:endParaRPr lang="en-US" dirty="0" err="1"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26596-9F92-22C6-8C0C-31FD8B693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i="1" dirty="0">
                <a:latin typeface="Arial"/>
                <a:cs typeface="Calibri"/>
              </a:rPr>
              <a:t>What can we do as a group?</a:t>
            </a:r>
          </a:p>
        </p:txBody>
      </p:sp>
    </p:spTree>
    <p:extLst>
      <p:ext uri="{BB962C8B-B14F-4D97-AF65-F5344CB8AC3E}">
        <p14:creationId xmlns:p14="http://schemas.microsoft.com/office/powerpoint/2010/main" val="737201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95180-83CA-0A52-964F-78DF8BAB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/>
                <a:cs typeface="Calibri Light"/>
              </a:rPr>
              <a:t>4) Lunch!</a:t>
            </a:r>
            <a:endParaRPr lang="en-US" dirty="0">
              <a:latin typeface="Arial"/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A4142-8F36-9500-09D6-E83DC42E5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i="1" dirty="0">
                <a:latin typeface="Arial"/>
                <a:cs typeface="Calibri"/>
              </a:rPr>
              <a:t>Back in # minutes</a:t>
            </a:r>
          </a:p>
        </p:txBody>
      </p:sp>
    </p:spTree>
    <p:extLst>
      <p:ext uri="{BB962C8B-B14F-4D97-AF65-F5344CB8AC3E}">
        <p14:creationId xmlns:p14="http://schemas.microsoft.com/office/powerpoint/2010/main" val="3915978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851</Words>
  <Application>Microsoft Office PowerPoint</Application>
  <PresentationFormat>Widescreen</PresentationFormat>
  <Paragraphs>97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Arial,Sans-Serif</vt:lpstr>
      <vt:lpstr>Calibri</vt:lpstr>
      <vt:lpstr>Calibri Light</vt:lpstr>
      <vt:lpstr>office theme</vt:lpstr>
      <vt:lpstr>PowerPoint Presentation</vt:lpstr>
      <vt:lpstr>Land Acknowledgement</vt:lpstr>
      <vt:lpstr>Introduction</vt:lpstr>
      <vt:lpstr>Schedule</vt:lpstr>
      <vt:lpstr>Community Agreements</vt:lpstr>
      <vt:lpstr>1) ISP Self-Assessment Toolkit</vt:lpstr>
      <vt:lpstr>2) Coffee Break!</vt:lpstr>
      <vt:lpstr>3) Breakout Discussions</vt:lpstr>
      <vt:lpstr>4) Lunch!</vt:lpstr>
      <vt:lpstr>5) Activity/Presentation</vt:lpstr>
      <vt:lpstr>6) ISP Actions - Plenary</vt:lpstr>
      <vt:lpstr>7) Measurement and Accountability</vt:lpstr>
      <vt:lpstr>8) Next Steps</vt:lpstr>
      <vt:lpstr>Wrap Up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Schroeder, Amber</cp:lastModifiedBy>
  <cp:revision>318</cp:revision>
  <dcterms:created xsi:type="dcterms:W3CDTF">2023-01-27T19:49:01Z</dcterms:created>
  <dcterms:modified xsi:type="dcterms:W3CDTF">2023-02-01T21:15:33Z</dcterms:modified>
</cp:coreProperties>
</file>