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EBED69-228D-F25E-0094-66137B8EF3FB}" v="5" dt="2023-01-31T23:03:06.264"/>
    <p1510:client id="{2C835023-C29F-537F-66FB-8798D26DC656}" v="2" dt="2023-02-01T21:17:14.6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lsh, Ashley" userId="S::ashley.welsh@ubc.ca::310e9038-dae2-471e-af24-3924261a94e6" providerId="AD" clId="Web-{F69014A7-ADBE-4B61-BC36-899CB0E425AF}"/>
    <pc:docChg chg="addSld modSld">
      <pc:chgData name="Welsh, Ashley" userId="S::ashley.welsh@ubc.ca::310e9038-dae2-471e-af24-3924261a94e6" providerId="AD" clId="Web-{F69014A7-ADBE-4B61-BC36-899CB0E425AF}" dt="2023-01-30T19:43:41.973" v="788" actId="20577"/>
      <pc:docMkLst>
        <pc:docMk/>
      </pc:docMkLst>
      <pc:sldChg chg="modSp">
        <pc:chgData name="Welsh, Ashley" userId="S::ashley.welsh@ubc.ca::310e9038-dae2-471e-af24-3924261a94e6" providerId="AD" clId="Web-{F69014A7-ADBE-4B61-BC36-899CB0E425AF}" dt="2023-01-30T19:32:44.966" v="26" actId="20577"/>
        <pc:sldMkLst>
          <pc:docMk/>
          <pc:sldMk cId="109857222" sldId="256"/>
        </pc:sldMkLst>
        <pc:spChg chg="mod">
          <ac:chgData name="Welsh, Ashley" userId="S::ashley.welsh@ubc.ca::310e9038-dae2-471e-af24-3924261a94e6" providerId="AD" clId="Web-{F69014A7-ADBE-4B61-BC36-899CB0E425AF}" dt="2023-01-30T19:32:44.966" v="26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 new">
        <pc:chgData name="Welsh, Ashley" userId="S::ashley.welsh@ubc.ca::310e9038-dae2-471e-af24-3924261a94e6" providerId="AD" clId="Web-{F69014A7-ADBE-4B61-BC36-899CB0E425AF}" dt="2023-01-30T19:32:55.169" v="36" actId="20577"/>
        <pc:sldMkLst>
          <pc:docMk/>
          <pc:sldMk cId="1040282647" sldId="257"/>
        </pc:sldMkLst>
        <pc:spChg chg="mod">
          <ac:chgData name="Welsh, Ashley" userId="S::ashley.welsh@ubc.ca::310e9038-dae2-471e-af24-3924261a94e6" providerId="AD" clId="Web-{F69014A7-ADBE-4B61-BC36-899CB0E425AF}" dt="2023-01-30T19:32:55.169" v="36" actId="20577"/>
          <ac:spMkLst>
            <pc:docMk/>
            <pc:sldMk cId="1040282647" sldId="257"/>
            <ac:spMk id="2" creationId="{4A497F67-32A5-EF0C-C8FB-607B64E44241}"/>
          </ac:spMkLst>
        </pc:spChg>
      </pc:sldChg>
      <pc:sldChg chg="modSp new">
        <pc:chgData name="Welsh, Ashley" userId="S::ashley.welsh@ubc.ca::310e9038-dae2-471e-af24-3924261a94e6" providerId="AD" clId="Web-{F69014A7-ADBE-4B61-BC36-899CB0E425AF}" dt="2023-01-30T19:33:01.544" v="47" actId="20577"/>
        <pc:sldMkLst>
          <pc:docMk/>
          <pc:sldMk cId="2836670957" sldId="258"/>
        </pc:sldMkLst>
        <pc:spChg chg="mod">
          <ac:chgData name="Welsh, Ashley" userId="S::ashley.welsh@ubc.ca::310e9038-dae2-471e-af24-3924261a94e6" providerId="AD" clId="Web-{F69014A7-ADBE-4B61-BC36-899CB0E425AF}" dt="2023-01-30T19:33:01.544" v="47" actId="20577"/>
          <ac:spMkLst>
            <pc:docMk/>
            <pc:sldMk cId="2836670957" sldId="258"/>
            <ac:spMk id="2" creationId="{20944F96-229D-8FAE-D336-E039392CD5AB}"/>
          </ac:spMkLst>
        </pc:spChg>
      </pc:sldChg>
      <pc:sldChg chg="modSp new">
        <pc:chgData name="Welsh, Ashley" userId="S::ashley.welsh@ubc.ca::310e9038-dae2-471e-af24-3924261a94e6" providerId="AD" clId="Web-{F69014A7-ADBE-4B61-BC36-899CB0E425AF}" dt="2023-01-30T19:35:44.764" v="304" actId="20577"/>
        <pc:sldMkLst>
          <pc:docMk/>
          <pc:sldMk cId="2374322192" sldId="259"/>
        </pc:sldMkLst>
        <pc:spChg chg="mod">
          <ac:chgData name="Welsh, Ashley" userId="S::ashley.welsh@ubc.ca::310e9038-dae2-471e-af24-3924261a94e6" providerId="AD" clId="Web-{F69014A7-ADBE-4B61-BC36-899CB0E425AF}" dt="2023-01-30T19:33:08.403" v="55" actId="20577"/>
          <ac:spMkLst>
            <pc:docMk/>
            <pc:sldMk cId="2374322192" sldId="259"/>
            <ac:spMk id="2" creationId="{EF718939-4EF3-DE8E-7686-A658590028DF}"/>
          </ac:spMkLst>
        </pc:spChg>
        <pc:spChg chg="mod">
          <ac:chgData name="Welsh, Ashley" userId="S::ashley.welsh@ubc.ca::310e9038-dae2-471e-af24-3924261a94e6" providerId="AD" clId="Web-{F69014A7-ADBE-4B61-BC36-899CB0E425AF}" dt="2023-01-30T19:35:44.764" v="304" actId="20577"/>
          <ac:spMkLst>
            <pc:docMk/>
            <pc:sldMk cId="2374322192" sldId="259"/>
            <ac:spMk id="3" creationId="{E3C25FBB-D20E-7B16-45A8-346537E0B330}"/>
          </ac:spMkLst>
        </pc:spChg>
      </pc:sldChg>
      <pc:sldChg chg="modSp new">
        <pc:chgData name="Welsh, Ashley" userId="S::ashley.welsh@ubc.ca::310e9038-dae2-471e-af24-3924261a94e6" providerId="AD" clId="Web-{F69014A7-ADBE-4B61-BC36-899CB0E425AF}" dt="2023-01-30T19:36:42.312" v="380" actId="20577"/>
        <pc:sldMkLst>
          <pc:docMk/>
          <pc:sldMk cId="68499080" sldId="260"/>
        </pc:sldMkLst>
        <pc:spChg chg="mod">
          <ac:chgData name="Welsh, Ashley" userId="S::ashley.welsh@ubc.ca::310e9038-dae2-471e-af24-3924261a94e6" providerId="AD" clId="Web-{F69014A7-ADBE-4B61-BC36-899CB0E425AF}" dt="2023-01-30T19:36:22.171" v="330" actId="20577"/>
          <ac:spMkLst>
            <pc:docMk/>
            <pc:sldMk cId="68499080" sldId="260"/>
            <ac:spMk id="2" creationId="{25417C6D-0A8E-824A-617C-F7A6E64B50AC}"/>
          </ac:spMkLst>
        </pc:spChg>
        <pc:spChg chg="mod">
          <ac:chgData name="Welsh, Ashley" userId="S::ashley.welsh@ubc.ca::310e9038-dae2-471e-af24-3924261a94e6" providerId="AD" clId="Web-{F69014A7-ADBE-4B61-BC36-899CB0E425AF}" dt="2023-01-30T19:36:42.312" v="380" actId="20577"/>
          <ac:spMkLst>
            <pc:docMk/>
            <pc:sldMk cId="68499080" sldId="260"/>
            <ac:spMk id="3" creationId="{4A718835-93A7-059E-FF20-EF17B62DEB33}"/>
          </ac:spMkLst>
        </pc:spChg>
      </pc:sldChg>
      <pc:sldChg chg="modSp new">
        <pc:chgData name="Welsh, Ashley" userId="S::ashley.welsh@ubc.ca::310e9038-dae2-471e-af24-3924261a94e6" providerId="AD" clId="Web-{F69014A7-ADBE-4B61-BC36-899CB0E425AF}" dt="2023-01-30T19:37:12.937" v="430" actId="20577"/>
        <pc:sldMkLst>
          <pc:docMk/>
          <pc:sldMk cId="1347270148" sldId="261"/>
        </pc:sldMkLst>
        <pc:spChg chg="mod">
          <ac:chgData name="Welsh, Ashley" userId="S::ashley.welsh@ubc.ca::310e9038-dae2-471e-af24-3924261a94e6" providerId="AD" clId="Web-{F69014A7-ADBE-4B61-BC36-899CB0E425AF}" dt="2023-01-30T19:36:46.984" v="383" actId="20577"/>
          <ac:spMkLst>
            <pc:docMk/>
            <pc:sldMk cId="1347270148" sldId="261"/>
            <ac:spMk id="2" creationId="{3CF57903-8C50-B3D2-B998-20E1F1586B70}"/>
          </ac:spMkLst>
        </pc:spChg>
        <pc:spChg chg="mod">
          <ac:chgData name="Welsh, Ashley" userId="S::ashley.welsh@ubc.ca::310e9038-dae2-471e-af24-3924261a94e6" providerId="AD" clId="Web-{F69014A7-ADBE-4B61-BC36-899CB0E425AF}" dt="2023-01-30T19:37:12.937" v="430" actId="20577"/>
          <ac:spMkLst>
            <pc:docMk/>
            <pc:sldMk cId="1347270148" sldId="261"/>
            <ac:spMk id="3" creationId="{D54FADDA-C514-8D00-CF15-C0148607E2A6}"/>
          </ac:spMkLst>
        </pc:spChg>
      </pc:sldChg>
      <pc:sldChg chg="modSp new">
        <pc:chgData name="Welsh, Ashley" userId="S::ashley.welsh@ubc.ca::310e9038-dae2-471e-af24-3924261a94e6" providerId="AD" clId="Web-{F69014A7-ADBE-4B61-BC36-899CB0E425AF}" dt="2023-01-30T19:41:25.018" v="596" actId="20577"/>
        <pc:sldMkLst>
          <pc:docMk/>
          <pc:sldMk cId="3986263303" sldId="262"/>
        </pc:sldMkLst>
        <pc:spChg chg="mod">
          <ac:chgData name="Welsh, Ashley" userId="S::ashley.welsh@ubc.ca::310e9038-dae2-471e-af24-3924261a94e6" providerId="AD" clId="Web-{F69014A7-ADBE-4B61-BC36-899CB0E425AF}" dt="2023-01-30T19:38:00.469" v="441" actId="20577"/>
          <ac:spMkLst>
            <pc:docMk/>
            <pc:sldMk cId="3986263303" sldId="262"/>
            <ac:spMk id="2" creationId="{9451760B-A7C5-4556-5220-145F87D66528}"/>
          </ac:spMkLst>
        </pc:spChg>
        <pc:spChg chg="mod">
          <ac:chgData name="Welsh, Ashley" userId="S::ashley.welsh@ubc.ca::310e9038-dae2-471e-af24-3924261a94e6" providerId="AD" clId="Web-{F69014A7-ADBE-4B61-BC36-899CB0E425AF}" dt="2023-01-30T19:41:25.018" v="596" actId="20577"/>
          <ac:spMkLst>
            <pc:docMk/>
            <pc:sldMk cId="3986263303" sldId="262"/>
            <ac:spMk id="3" creationId="{FB342448-889E-0113-0B3A-2D38D35838C8}"/>
          </ac:spMkLst>
        </pc:spChg>
      </pc:sldChg>
      <pc:sldChg chg="modSp new">
        <pc:chgData name="Welsh, Ashley" userId="S::ashley.welsh@ubc.ca::310e9038-dae2-471e-af24-3924261a94e6" providerId="AD" clId="Web-{F69014A7-ADBE-4B61-BC36-899CB0E425AF}" dt="2023-01-30T19:42:40.159" v="737" actId="20577"/>
        <pc:sldMkLst>
          <pc:docMk/>
          <pc:sldMk cId="1105037818" sldId="263"/>
        </pc:sldMkLst>
        <pc:spChg chg="mod">
          <ac:chgData name="Welsh, Ashley" userId="S::ashley.welsh@ubc.ca::310e9038-dae2-471e-af24-3924261a94e6" providerId="AD" clId="Web-{F69014A7-ADBE-4B61-BC36-899CB0E425AF}" dt="2023-01-30T19:41:44.440" v="608" actId="20577"/>
          <ac:spMkLst>
            <pc:docMk/>
            <pc:sldMk cId="1105037818" sldId="263"/>
            <ac:spMk id="2" creationId="{C5CC714E-02C2-FDC0-BE0F-0B7A04D60B33}"/>
          </ac:spMkLst>
        </pc:spChg>
        <pc:spChg chg="mod">
          <ac:chgData name="Welsh, Ashley" userId="S::ashley.welsh@ubc.ca::310e9038-dae2-471e-af24-3924261a94e6" providerId="AD" clId="Web-{F69014A7-ADBE-4B61-BC36-899CB0E425AF}" dt="2023-01-30T19:42:40.159" v="737" actId="20577"/>
          <ac:spMkLst>
            <pc:docMk/>
            <pc:sldMk cId="1105037818" sldId="263"/>
            <ac:spMk id="3" creationId="{4FA712C9-9972-62BC-0315-4F6AAD7DBB9B}"/>
          </ac:spMkLst>
        </pc:spChg>
      </pc:sldChg>
      <pc:sldChg chg="modSp new">
        <pc:chgData name="Welsh, Ashley" userId="S::ashley.welsh@ubc.ca::310e9038-dae2-471e-af24-3924261a94e6" providerId="AD" clId="Web-{F69014A7-ADBE-4B61-BC36-899CB0E425AF}" dt="2023-01-30T19:43:41.973" v="788" actId="20577"/>
        <pc:sldMkLst>
          <pc:docMk/>
          <pc:sldMk cId="965813503" sldId="264"/>
        </pc:sldMkLst>
        <pc:spChg chg="mod">
          <ac:chgData name="Welsh, Ashley" userId="S::ashley.welsh@ubc.ca::310e9038-dae2-471e-af24-3924261a94e6" providerId="AD" clId="Web-{F69014A7-ADBE-4B61-BC36-899CB0E425AF}" dt="2023-01-30T19:42:55.957" v="743" actId="20577"/>
          <ac:spMkLst>
            <pc:docMk/>
            <pc:sldMk cId="965813503" sldId="264"/>
            <ac:spMk id="2" creationId="{6C5BCAE7-C444-30B2-B327-523DD414959E}"/>
          </ac:spMkLst>
        </pc:spChg>
        <pc:spChg chg="mod">
          <ac:chgData name="Welsh, Ashley" userId="S::ashley.welsh@ubc.ca::310e9038-dae2-471e-af24-3924261a94e6" providerId="AD" clId="Web-{F69014A7-ADBE-4B61-BC36-899CB0E425AF}" dt="2023-01-30T19:43:41.973" v="788" actId="20577"/>
          <ac:spMkLst>
            <pc:docMk/>
            <pc:sldMk cId="965813503" sldId="264"/>
            <ac:spMk id="3" creationId="{42F31BAF-4C36-B4D7-DBA4-277BB375F8E3}"/>
          </ac:spMkLst>
        </pc:spChg>
      </pc:sldChg>
    </pc:docChg>
  </pc:docChgLst>
  <pc:docChgLst>
    <pc:chgData name="Schroeder, Amber" userId="S::amber.schroeder@ubc.ca::da586b90-db65-4a58-9d91-515843fdc817" providerId="AD" clId="Web-{26EBED69-228D-F25E-0094-66137B8EF3FB}"/>
    <pc:docChg chg="addSld modSld">
      <pc:chgData name="Schroeder, Amber" userId="S::amber.schroeder@ubc.ca::da586b90-db65-4a58-9d91-515843fdc817" providerId="AD" clId="Web-{26EBED69-228D-F25E-0094-66137B8EF3FB}" dt="2023-01-31T23:03:06.264" v="4" actId="20577"/>
      <pc:docMkLst>
        <pc:docMk/>
      </pc:docMkLst>
      <pc:sldChg chg="addSp delSp modSp new">
        <pc:chgData name="Schroeder, Amber" userId="S::amber.schroeder@ubc.ca::da586b90-db65-4a58-9d91-515843fdc817" providerId="AD" clId="Web-{26EBED69-228D-F25E-0094-66137B8EF3FB}" dt="2023-01-31T23:03:06.264" v="4" actId="20577"/>
        <pc:sldMkLst>
          <pc:docMk/>
          <pc:sldMk cId="2078361811" sldId="265"/>
        </pc:sldMkLst>
        <pc:spChg chg="del">
          <ac:chgData name="Schroeder, Amber" userId="S::amber.schroeder@ubc.ca::da586b90-db65-4a58-9d91-515843fdc817" providerId="AD" clId="Web-{26EBED69-228D-F25E-0094-66137B8EF3FB}" dt="2023-01-31T23:01:52.561" v="1"/>
          <ac:spMkLst>
            <pc:docMk/>
            <pc:sldMk cId="2078361811" sldId="265"/>
            <ac:spMk id="2" creationId="{E0DB48A0-2D42-8A66-9AB2-83B530DA7A23}"/>
          </ac:spMkLst>
        </pc:spChg>
        <pc:spChg chg="del">
          <ac:chgData name="Schroeder, Amber" userId="S::amber.schroeder@ubc.ca::da586b90-db65-4a58-9d91-515843fdc817" providerId="AD" clId="Web-{26EBED69-228D-F25E-0094-66137B8EF3FB}" dt="2023-01-31T23:01:53.155" v="2"/>
          <ac:spMkLst>
            <pc:docMk/>
            <pc:sldMk cId="2078361811" sldId="265"/>
            <ac:spMk id="3" creationId="{89D648FB-7434-E72D-5DEE-029BDBBE2E6F}"/>
          </ac:spMkLst>
        </pc:spChg>
        <pc:spChg chg="add mod">
          <ac:chgData name="Schroeder, Amber" userId="S::amber.schroeder@ubc.ca::da586b90-db65-4a58-9d91-515843fdc817" providerId="AD" clId="Web-{26EBED69-228D-F25E-0094-66137B8EF3FB}" dt="2023-01-31T23:03:06.264" v="4" actId="20577"/>
          <ac:spMkLst>
            <pc:docMk/>
            <pc:sldMk cId="2078361811" sldId="265"/>
            <ac:spMk id="4" creationId="{5EA1B900-F9D4-9841-4A85-1954E7490463}"/>
          </ac:spMkLst>
        </pc:spChg>
        <pc:picChg chg="add">
          <ac:chgData name="Schroeder, Amber" userId="S::amber.schroeder@ubc.ca::da586b90-db65-4a58-9d91-515843fdc817" providerId="AD" clId="Web-{26EBED69-228D-F25E-0094-66137B8EF3FB}" dt="2023-01-31T23:01:54.811" v="3"/>
          <ac:picMkLst>
            <pc:docMk/>
            <pc:sldMk cId="2078361811" sldId="265"/>
            <ac:picMk id="5" creationId="{AE1CE6C0-3E7C-9A35-A9AA-DD7D79537DA8}"/>
          </ac:picMkLst>
        </pc:picChg>
        <pc:picChg chg="add">
          <ac:chgData name="Schroeder, Amber" userId="S::amber.schroeder@ubc.ca::da586b90-db65-4a58-9d91-515843fdc817" providerId="AD" clId="Web-{26EBED69-228D-F25E-0094-66137B8EF3FB}" dt="2023-01-31T23:01:54.811" v="3"/>
          <ac:picMkLst>
            <pc:docMk/>
            <pc:sldMk cId="2078361811" sldId="265"/>
            <ac:picMk id="6" creationId="{8BE1AF55-94BE-70F7-0F0E-42A3F2F914DB}"/>
          </ac:picMkLst>
        </pc:picChg>
        <pc:picChg chg="add">
          <ac:chgData name="Schroeder, Amber" userId="S::amber.schroeder@ubc.ca::da586b90-db65-4a58-9d91-515843fdc817" providerId="AD" clId="Web-{26EBED69-228D-F25E-0094-66137B8EF3FB}" dt="2023-01-31T23:01:54.811" v="3"/>
          <ac:picMkLst>
            <pc:docMk/>
            <pc:sldMk cId="2078361811" sldId="265"/>
            <ac:picMk id="7" creationId="{B2051B92-24EB-E88D-5C42-9EFABF450D09}"/>
          </ac:picMkLst>
        </pc:picChg>
        <pc:picChg chg="add">
          <ac:chgData name="Schroeder, Amber" userId="S::amber.schroeder@ubc.ca::da586b90-db65-4a58-9d91-515843fdc817" providerId="AD" clId="Web-{26EBED69-228D-F25E-0094-66137B8EF3FB}" dt="2023-01-31T23:01:54.811" v="3"/>
          <ac:picMkLst>
            <pc:docMk/>
            <pc:sldMk cId="2078361811" sldId="265"/>
            <ac:picMk id="8" creationId="{2C12F1E3-2648-7D68-32E2-F7FC9B78C5E7}"/>
          </ac:picMkLst>
        </pc:picChg>
      </pc:sldChg>
    </pc:docChg>
  </pc:docChgLst>
  <pc:docChgLst>
    <pc:chgData name="Welsh, Ashley" userId="S::ashley.welsh@ubc.ca::310e9038-dae2-471e-af24-3924261a94e6" providerId="AD" clId="Web-{34ED5ADC-F9B9-99FE-4C26-35C7CB3BAFED}"/>
    <pc:docChg chg="modSld">
      <pc:chgData name="Welsh, Ashley" userId="S::ashley.welsh@ubc.ca::310e9038-dae2-471e-af24-3924261a94e6" providerId="AD" clId="Web-{34ED5ADC-F9B9-99FE-4C26-35C7CB3BAFED}" dt="2023-01-31T19:12:09.321" v="2" actId="20577"/>
      <pc:docMkLst>
        <pc:docMk/>
      </pc:docMkLst>
      <pc:sldChg chg="modSp">
        <pc:chgData name="Welsh, Ashley" userId="S::ashley.welsh@ubc.ca::310e9038-dae2-471e-af24-3924261a94e6" providerId="AD" clId="Web-{34ED5ADC-F9B9-99FE-4C26-35C7CB3BAFED}" dt="2023-01-31T19:12:09.321" v="2" actId="20577"/>
        <pc:sldMkLst>
          <pc:docMk/>
          <pc:sldMk cId="68499080" sldId="260"/>
        </pc:sldMkLst>
        <pc:spChg chg="mod">
          <ac:chgData name="Welsh, Ashley" userId="S::ashley.welsh@ubc.ca::310e9038-dae2-471e-af24-3924261a94e6" providerId="AD" clId="Web-{34ED5ADC-F9B9-99FE-4C26-35C7CB3BAFED}" dt="2023-01-31T19:12:09.321" v="2" actId="20577"/>
          <ac:spMkLst>
            <pc:docMk/>
            <pc:sldMk cId="68499080" sldId="260"/>
            <ac:spMk id="3" creationId="{4A718835-93A7-059E-FF20-EF17B62DEB33}"/>
          </ac:spMkLst>
        </pc:spChg>
      </pc:sldChg>
    </pc:docChg>
  </pc:docChgLst>
  <pc:docChgLst>
    <pc:chgData name="Schroeder, Amber" userId="S::amber.schroeder@ubc.ca::da586b90-db65-4a58-9d91-515843fdc817" providerId="AD" clId="Web-{2C835023-C29F-537F-66FB-8798D26DC656}"/>
    <pc:docChg chg="modSld">
      <pc:chgData name="Schroeder, Amber" userId="S::amber.schroeder@ubc.ca::da586b90-db65-4a58-9d91-515843fdc817" providerId="AD" clId="Web-{2C835023-C29F-537F-66FB-8798D26DC656}" dt="2023-02-01T21:17:14.687" v="1" actId="20577"/>
      <pc:docMkLst>
        <pc:docMk/>
      </pc:docMkLst>
      <pc:sldChg chg="modSp">
        <pc:chgData name="Schroeder, Amber" userId="S::amber.schroeder@ubc.ca::da586b90-db65-4a58-9d91-515843fdc817" providerId="AD" clId="Web-{2C835023-C29F-537F-66FB-8798D26DC656}" dt="2023-02-01T21:17:14.687" v="1" actId="20577"/>
        <pc:sldMkLst>
          <pc:docMk/>
          <pc:sldMk cId="109857222" sldId="256"/>
        </pc:sldMkLst>
        <pc:spChg chg="mod">
          <ac:chgData name="Schroeder, Amber" userId="S::amber.schroeder@ubc.ca::da586b90-db65-4a58-9d91-515843fdc817" providerId="AD" clId="Web-{2C835023-C29F-537F-66FB-8798D26DC656}" dt="2023-02-01T21:17:14.687" v="1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Schroeder, Amber" userId="da586b90-db65-4a58-9d91-515843fdc817" providerId="ADAL" clId="{3F24890F-B20B-4E5C-B0B9-5D78CF5EB157}"/>
    <pc:docChg chg="modSld">
      <pc:chgData name="Schroeder, Amber" userId="da586b90-db65-4a58-9d91-515843fdc817" providerId="ADAL" clId="{3F24890F-B20B-4E5C-B0B9-5D78CF5EB157}" dt="2023-02-01T21:16:33.861" v="11" actId="948"/>
      <pc:docMkLst>
        <pc:docMk/>
      </pc:docMkLst>
      <pc:sldChg chg="modSp">
        <pc:chgData name="Schroeder, Amber" userId="da586b90-db65-4a58-9d91-515843fdc817" providerId="ADAL" clId="{3F24890F-B20B-4E5C-B0B9-5D78CF5EB157}" dt="2023-02-01T21:16:33.861" v="11" actId="948"/>
        <pc:sldMkLst>
          <pc:docMk/>
          <pc:sldMk cId="2374322192" sldId="259"/>
        </pc:sldMkLst>
        <pc:spChg chg="mod">
          <ac:chgData name="Schroeder, Amber" userId="da586b90-db65-4a58-9d91-515843fdc817" providerId="ADAL" clId="{3F24890F-B20B-4E5C-B0B9-5D78CF5EB157}" dt="2023-02-01T21:16:33.861" v="11" actId="948"/>
          <ac:spMkLst>
            <pc:docMk/>
            <pc:sldMk cId="2374322192" sldId="259"/>
            <ac:spMk id="3" creationId="{E3C25FBB-D20E-7B16-45A8-346537E0B330}"/>
          </ac:spMkLst>
        </pc:spChg>
      </pc:sldChg>
    </pc:docChg>
  </pc:docChgLst>
  <pc:docChgLst>
    <pc:chgData name="Welsh, Ashley" userId="S::ashley.welsh@ubc.ca::310e9038-dae2-471e-af24-3924261a94e6" providerId="AD" clId="Web-{F0BB9BBA-4898-C447-B4D8-66F64D806753}"/>
    <pc:docChg chg="modSld">
      <pc:chgData name="Welsh, Ashley" userId="S::ashley.welsh@ubc.ca::310e9038-dae2-471e-af24-3924261a94e6" providerId="AD" clId="Web-{F0BB9BBA-4898-C447-B4D8-66F64D806753}" dt="2023-01-31T19:51:37.969" v="6"/>
      <pc:docMkLst>
        <pc:docMk/>
      </pc:docMkLst>
      <pc:sldChg chg="modNotes">
        <pc:chgData name="Welsh, Ashley" userId="S::ashley.welsh@ubc.ca::310e9038-dae2-471e-af24-3924261a94e6" providerId="AD" clId="Web-{F0BB9BBA-4898-C447-B4D8-66F64D806753}" dt="2023-01-31T19:51:06.594" v="1"/>
        <pc:sldMkLst>
          <pc:docMk/>
          <pc:sldMk cId="1040282647" sldId="257"/>
        </pc:sldMkLst>
      </pc:sldChg>
      <pc:sldChg chg="addSp delSp modSp modNotes">
        <pc:chgData name="Welsh, Ashley" userId="S::ashley.welsh@ubc.ca::310e9038-dae2-471e-af24-3924261a94e6" providerId="AD" clId="Web-{F0BB9BBA-4898-C447-B4D8-66F64D806753}" dt="2023-01-31T19:51:37.969" v="6"/>
        <pc:sldMkLst>
          <pc:docMk/>
          <pc:sldMk cId="2836670957" sldId="258"/>
        </pc:sldMkLst>
        <pc:spChg chg="mod">
          <ac:chgData name="Welsh, Ashley" userId="S::ashley.welsh@ubc.ca::310e9038-dae2-471e-af24-3924261a94e6" providerId="AD" clId="Web-{F0BB9BBA-4898-C447-B4D8-66F64D806753}" dt="2023-01-31T19:51:11.312" v="2" actId="20577"/>
          <ac:spMkLst>
            <pc:docMk/>
            <pc:sldMk cId="2836670957" sldId="258"/>
            <ac:spMk id="2" creationId="{20944F96-229D-8FAE-D336-E039392CD5AB}"/>
          </ac:spMkLst>
        </pc:spChg>
        <pc:spChg chg="del">
          <ac:chgData name="Welsh, Ashley" userId="S::ashley.welsh@ubc.ca::310e9038-dae2-471e-af24-3924261a94e6" providerId="AD" clId="Web-{F0BB9BBA-4898-C447-B4D8-66F64D806753}" dt="2023-01-31T19:51:37.969" v="6"/>
          <ac:spMkLst>
            <pc:docMk/>
            <pc:sldMk cId="2836670957" sldId="258"/>
            <ac:spMk id="3" creationId="{803E7686-524A-950E-5F4B-5D4EFF4E702D}"/>
          </ac:spMkLst>
        </pc:spChg>
        <pc:spChg chg="add">
          <ac:chgData name="Welsh, Ashley" userId="S::ashley.welsh@ubc.ca::310e9038-dae2-471e-af24-3924261a94e6" providerId="AD" clId="Web-{F0BB9BBA-4898-C447-B4D8-66F64D806753}" dt="2023-01-31T19:51:34.594" v="5"/>
          <ac:spMkLst>
            <pc:docMk/>
            <pc:sldMk cId="2836670957" sldId="258"/>
            <ac:spMk id="8" creationId="{1917470B-4E83-B2BE-3498-5FE2DF550F13}"/>
          </ac:spMkLst>
        </pc:spChg>
        <pc:spChg chg="add">
          <ac:chgData name="Welsh, Ashley" userId="S::ashley.welsh@ubc.ca::310e9038-dae2-471e-af24-3924261a94e6" providerId="AD" clId="Web-{F0BB9BBA-4898-C447-B4D8-66F64D806753}" dt="2023-01-31T19:51:34.594" v="5"/>
          <ac:spMkLst>
            <pc:docMk/>
            <pc:sldMk cId="2836670957" sldId="258"/>
            <ac:spMk id="9" creationId="{77FCBD2D-2845-EB0C-F01B-5BAE36A3C05C}"/>
          </ac:spMkLst>
        </pc:spChg>
        <pc:spChg chg="add">
          <ac:chgData name="Welsh, Ashley" userId="S::ashley.welsh@ubc.ca::310e9038-dae2-471e-af24-3924261a94e6" providerId="AD" clId="Web-{F0BB9BBA-4898-C447-B4D8-66F64D806753}" dt="2023-01-31T19:51:34.594" v="5"/>
          <ac:spMkLst>
            <pc:docMk/>
            <pc:sldMk cId="2836670957" sldId="258"/>
            <ac:spMk id="10" creationId="{1856C4C8-75CA-7895-9224-B16BB8CD3CA0}"/>
          </ac:spMkLst>
        </pc:spChg>
        <pc:spChg chg="add">
          <ac:chgData name="Welsh, Ashley" userId="S::ashley.welsh@ubc.ca::310e9038-dae2-471e-af24-3924261a94e6" providerId="AD" clId="Web-{F0BB9BBA-4898-C447-B4D8-66F64D806753}" dt="2023-01-31T19:51:34.594" v="5"/>
          <ac:spMkLst>
            <pc:docMk/>
            <pc:sldMk cId="2836670957" sldId="258"/>
            <ac:spMk id="11" creationId="{A1041523-6B68-8B1D-41D0-1CD3CB3945E4}"/>
          </ac:spMkLst>
        </pc:spChg>
        <pc:picChg chg="add">
          <ac:chgData name="Welsh, Ashley" userId="S::ashley.welsh@ubc.ca::310e9038-dae2-471e-af24-3924261a94e6" providerId="AD" clId="Web-{F0BB9BBA-4898-C447-B4D8-66F64D806753}" dt="2023-01-31T19:51:34.594" v="5"/>
          <ac:picMkLst>
            <pc:docMk/>
            <pc:sldMk cId="2836670957" sldId="258"/>
            <ac:picMk id="4" creationId="{B467B235-79CA-1F42-CECC-E385DE83ECB3}"/>
          </ac:picMkLst>
        </pc:picChg>
        <pc:picChg chg="add">
          <ac:chgData name="Welsh, Ashley" userId="S::ashley.welsh@ubc.ca::310e9038-dae2-471e-af24-3924261a94e6" providerId="AD" clId="Web-{F0BB9BBA-4898-C447-B4D8-66F64D806753}" dt="2023-01-31T19:51:34.594" v="5"/>
          <ac:picMkLst>
            <pc:docMk/>
            <pc:sldMk cId="2836670957" sldId="258"/>
            <ac:picMk id="5" creationId="{71824E72-00B3-8FBC-1162-4E0595C98951}"/>
          </ac:picMkLst>
        </pc:picChg>
        <pc:picChg chg="add">
          <ac:chgData name="Welsh, Ashley" userId="S::ashley.welsh@ubc.ca::310e9038-dae2-471e-af24-3924261a94e6" providerId="AD" clId="Web-{F0BB9BBA-4898-C447-B4D8-66F64D806753}" dt="2023-01-31T19:51:34.594" v="5"/>
          <ac:picMkLst>
            <pc:docMk/>
            <pc:sldMk cId="2836670957" sldId="258"/>
            <ac:picMk id="6" creationId="{40D5D68F-2987-79A8-68BC-956BE14C99EE}"/>
          </ac:picMkLst>
        </pc:picChg>
        <pc:picChg chg="add">
          <ac:chgData name="Welsh, Ashley" userId="S::ashley.welsh@ubc.ca::310e9038-dae2-471e-af24-3924261a94e6" providerId="AD" clId="Web-{F0BB9BBA-4898-C447-B4D8-66F64D806753}" dt="2023-01-31T19:51:34.594" v="5"/>
          <ac:picMkLst>
            <pc:docMk/>
            <pc:sldMk cId="2836670957" sldId="258"/>
            <ac:picMk id="7" creationId="{B4B606BD-44DB-8E0F-A6B8-4BF93A06607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0263C2-1E31-4950-B427-EEE45742EFFA}" type="datetimeFigureOut">
              <a:t>2/1/2023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B5BA0-06AE-4CF5-B853-ADD67AC8413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64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pl.ubc.ca/browse/professional-development/courses/wpl-pd-rsr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assets.brand.ubc.ca/downloads/ubc_indigenous_peoples_language_guide.pdf" TargetMode="External"/><Relationship Id="rId4" Type="http://schemas.openxmlformats.org/officeDocument/2006/relationships/hyperlink" Target="https://wiki.ubc.ca/Documentation:Inclusive_Teaching/Land_Acknowledgements_in_Teaching_and_Learning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Insert a relevant image above and provide a land acknowledgment. </a:t>
            </a:r>
          </a:p>
          <a:p>
            <a:endParaRPr lang="en-US" dirty="0"/>
          </a:p>
          <a:p>
            <a:r>
              <a:rPr lang="en-US" dirty="0"/>
              <a:t>You can refer to the following resources to help you develop your own land acknowledgment:</a:t>
            </a:r>
          </a:p>
          <a:p>
            <a:endParaRPr lang="en-US" dirty="0"/>
          </a:p>
          <a:p>
            <a:pPr marL="171450" indent="-171450">
              <a:buFont typeface="Arial,Sans-Serif"/>
              <a:buChar char="•"/>
            </a:pPr>
            <a:r>
              <a:rPr lang="en-US" dirty="0"/>
              <a:t>Respect, Sincerity &amp; Responsibility: Land Acknowledgements @ UBC: </a:t>
            </a:r>
            <a:r>
              <a:rPr lang="en-US" dirty="0">
                <a:hlinkClick r:id="rId3"/>
              </a:rPr>
              <a:t>https://wpl.ubc.ca/browse/professional-development/courses/wpl-pd-rsr</a:t>
            </a:r>
            <a:r>
              <a:rPr lang="en-US" dirty="0"/>
              <a:t> </a:t>
            </a:r>
          </a:p>
          <a:p>
            <a:pPr marL="171450" indent="-171450">
              <a:buFont typeface="Arial,Sans-Serif"/>
              <a:buChar char="•"/>
            </a:pPr>
            <a:r>
              <a:rPr lang="en-US" dirty="0"/>
              <a:t>UBC Wiki, Land Acknowledgements in Teaching and Learning: </a:t>
            </a:r>
            <a:r>
              <a:rPr lang="en-US" dirty="0">
                <a:hlinkClick r:id="rId4"/>
              </a:rPr>
              <a:t>https://wiki.ubc.ca/Documentation:Inclusive_Teaching/Land_Acknowledgements_in_Teaching_and_Learning</a:t>
            </a:r>
            <a:r>
              <a:rPr lang="en-US" dirty="0"/>
              <a:t> </a:t>
            </a:r>
          </a:p>
          <a:p>
            <a:pPr marL="171450" indent="-171450">
              <a:buFont typeface="Arial,Sans-Serif"/>
              <a:buChar char="•"/>
            </a:pPr>
            <a:r>
              <a:rPr lang="en-US" dirty="0"/>
              <a:t>Indigenous Peoples: Language Guidelines Version 3.0: </a:t>
            </a:r>
            <a:r>
              <a:rPr lang="en-US" dirty="0">
                <a:hlinkClick r:id="rId5"/>
              </a:rPr>
              <a:t>http://assets.brand.ubc.ca/downloads/ubc_indigenous_peoples_language_guide.pdf</a:t>
            </a:r>
            <a:endParaRPr lang="en-US" dirty="0"/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B5BA0-06AE-4CF5-B853-ADD67AC84133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84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 a list of community agreements to ensure participants engage in safe, respectful, and meaningful conversations. </a:t>
            </a:r>
          </a:p>
          <a:p>
            <a:endParaRPr lang="en-US" dirty="0"/>
          </a:p>
          <a:p>
            <a:r>
              <a:rPr lang="en-US" dirty="0"/>
              <a:t>Below are some examples:</a:t>
            </a:r>
          </a:p>
          <a:p>
            <a:endParaRPr lang="en-US" dirty="0"/>
          </a:p>
          <a:p>
            <a:r>
              <a:rPr lang="en-US" dirty="0"/>
              <a:t>1. No one knows everything, but together we know a lot. </a:t>
            </a:r>
          </a:p>
          <a:p>
            <a:r>
              <a:rPr lang="en-US" dirty="0"/>
              <a:t>2. Intent does not equal impact. </a:t>
            </a:r>
          </a:p>
          <a:p>
            <a:r>
              <a:rPr lang="en-US" dirty="0"/>
              <a:t>3. Our best is better than perfect. </a:t>
            </a:r>
          </a:p>
          <a:p>
            <a:r>
              <a:rPr lang="en-US" dirty="0"/>
              <a:t>4. Step up and step back.</a:t>
            </a:r>
          </a:p>
          <a:p>
            <a:r>
              <a:rPr lang="en-US" dirty="0"/>
              <a:t>5. Mistakes are okay</a:t>
            </a:r>
          </a:p>
          <a:p>
            <a:endParaRPr lang="en-US" dirty="0"/>
          </a:p>
          <a:p>
            <a:r>
              <a:rPr lang="en-US" dirty="0"/>
              <a:t>Feel free to use (or not use) the examples above and add your own agreements.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B5BA0-06AE-4CF5-B853-ADD67AC84133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22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creativecommons.org/licenses/by-nc-sa/4.0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Land Acknowledgement Session</a:t>
            </a:r>
            <a:endParaRPr lang="en-US"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EA1B900-F9D4-9841-4A85-1954E7490463}"/>
              </a:ext>
            </a:extLst>
          </p:cNvPr>
          <p:cNvSpPr>
            <a:spLocks noGrp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latin typeface="Arial"/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latin typeface="Arial"/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n-US" dirty="0">
                <a:latin typeface="Calibri"/>
                <a:ea typeface="+mn-lt"/>
                <a:cs typeface="+mn-lt"/>
              </a:rPr>
              <a:t>This work is licensed under a </a:t>
            </a:r>
            <a:r>
              <a:rPr lang="en-US" dirty="0">
                <a:latin typeface="Calibri"/>
                <a:ea typeface="+mn-lt"/>
                <a:cs typeface="+mn-lt"/>
                <a:hlinkClick r:id="rId2"/>
              </a:rPr>
              <a:t>Creative Commons Attribution-NonCommercial-ShareAlike 4.0 International License</a:t>
            </a:r>
            <a:r>
              <a:rPr lang="en-US" dirty="0">
                <a:latin typeface="Calibri"/>
                <a:ea typeface="+mn-lt"/>
                <a:cs typeface="+mn-lt"/>
              </a:rPr>
              <a:t>.</a:t>
            </a:r>
            <a:endParaRPr lang="en-US">
              <a:latin typeface="Calibri"/>
              <a:cs typeface="Calibri" panose="020F050202020403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1CE6C0-3E7C-9A35-A9AA-DD7D79537D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230" y="1369620"/>
            <a:ext cx="2062019" cy="2062019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8BE1AF55-94BE-70F7-0F0E-42A3F2F914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0673" y="1422400"/>
            <a:ext cx="2004291" cy="2004291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B2051B92-24EB-E88D-5C42-9EFABF450D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0036" y="1422399"/>
            <a:ext cx="2004292" cy="2004292"/>
          </a:xfrm>
          <a:prstGeom prst="rect">
            <a:avLst/>
          </a:prstGeom>
        </p:spPr>
      </p:pic>
      <p:pic>
        <p:nvPicPr>
          <p:cNvPr id="8" name="Picture 7" descr="Logo, icon&#10;&#10;Description automatically generated">
            <a:extLst>
              <a:ext uri="{FF2B5EF4-FFF2-40B4-BE49-F238E27FC236}">
                <a16:creationId xmlns:a16="http://schemas.microsoft.com/office/drawing/2014/main" id="{2C12F1E3-2648-7D68-32E2-F7FC9B78C5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69400" y="1387764"/>
            <a:ext cx="2004291" cy="2004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361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97F67-32A5-EF0C-C8FB-607B64E44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Land Acknowledgement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5F142-9F9B-4B89-C593-21458B222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82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44F96-229D-8FAE-D336-E039392CD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Community Agreements</a:t>
            </a:r>
            <a:endParaRPr lang="en-US" dirty="0"/>
          </a:p>
        </p:txBody>
      </p:sp>
      <p:pic>
        <p:nvPicPr>
          <p:cNvPr id="4" name="Graphic 4" descr="Badge 1 outline">
            <a:extLst>
              <a:ext uri="{FF2B5EF4-FFF2-40B4-BE49-F238E27FC236}">
                <a16:creationId xmlns:a16="http://schemas.microsoft.com/office/drawing/2014/main" id="{B467B235-79CA-1F42-CECC-E385DE83EC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07634" y="2336800"/>
            <a:ext cx="914400" cy="914400"/>
          </a:xfrm>
          <a:prstGeom prst="rect">
            <a:avLst/>
          </a:prstGeom>
        </p:spPr>
      </p:pic>
      <p:pic>
        <p:nvPicPr>
          <p:cNvPr id="5" name="Graphic 5" descr="Badge outline">
            <a:extLst>
              <a:ext uri="{FF2B5EF4-FFF2-40B4-BE49-F238E27FC236}">
                <a16:creationId xmlns:a16="http://schemas.microsoft.com/office/drawing/2014/main" id="{71824E72-00B3-8FBC-1162-4E0595C989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278842" y="2373842"/>
            <a:ext cx="914400" cy="914400"/>
          </a:xfrm>
          <a:prstGeom prst="rect">
            <a:avLst/>
          </a:prstGeom>
        </p:spPr>
      </p:pic>
      <p:pic>
        <p:nvPicPr>
          <p:cNvPr id="6" name="Graphic 6" descr="Badge 3 outline">
            <a:extLst>
              <a:ext uri="{FF2B5EF4-FFF2-40B4-BE49-F238E27FC236}">
                <a16:creationId xmlns:a16="http://schemas.microsoft.com/office/drawing/2014/main" id="{40D5D68F-2987-79A8-68BC-956BE14C99E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50050" y="2336800"/>
            <a:ext cx="914400" cy="914400"/>
          </a:xfrm>
          <a:prstGeom prst="rect">
            <a:avLst/>
          </a:prstGeom>
        </p:spPr>
      </p:pic>
      <p:pic>
        <p:nvPicPr>
          <p:cNvPr id="7" name="Graphic 7" descr="Badge 4 outline">
            <a:extLst>
              <a:ext uri="{FF2B5EF4-FFF2-40B4-BE49-F238E27FC236}">
                <a16:creationId xmlns:a16="http://schemas.microsoft.com/office/drawing/2014/main" id="{B4B606BD-44DB-8E0F-A6B8-4BF93A06607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221259" y="2331508"/>
            <a:ext cx="914400" cy="914400"/>
          </a:xfrm>
          <a:prstGeom prst="rect">
            <a:avLst/>
          </a:prstGeom>
        </p:spPr>
      </p:pic>
      <p:sp>
        <p:nvSpPr>
          <p:cNvPr id="8" name="TextBox 5">
            <a:extLst>
              <a:ext uri="{FF2B5EF4-FFF2-40B4-BE49-F238E27FC236}">
                <a16:creationId xmlns:a16="http://schemas.microsoft.com/office/drawing/2014/main" id="{1917470B-4E83-B2BE-3498-5FE2DF550F13}"/>
              </a:ext>
            </a:extLst>
          </p:cNvPr>
          <p:cNvSpPr txBox="1"/>
          <p:nvPr/>
        </p:nvSpPr>
        <p:spPr>
          <a:xfrm>
            <a:off x="1286356" y="3820583"/>
            <a:ext cx="1945410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/>
                <a:cs typeface="Calibri"/>
              </a:rPr>
              <a:t>Insert Agreement</a:t>
            </a:r>
            <a:endParaRPr lang="en-US" dirty="0">
              <a:latin typeface="Arial"/>
            </a:endParaRP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77FCBD2D-2845-EB0C-F01B-5BAE36A3C05C}"/>
              </a:ext>
            </a:extLst>
          </p:cNvPr>
          <p:cNvSpPr txBox="1"/>
          <p:nvPr/>
        </p:nvSpPr>
        <p:spPr>
          <a:xfrm>
            <a:off x="3762855" y="3820582"/>
            <a:ext cx="1956955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/>
                <a:cs typeface="Calibri"/>
              </a:rPr>
              <a:t>Insert Agreement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1856C4C8-75CA-7895-9224-B16BB8CD3CA0}"/>
              </a:ext>
            </a:extLst>
          </p:cNvPr>
          <p:cNvSpPr txBox="1"/>
          <p:nvPr/>
        </p:nvSpPr>
        <p:spPr>
          <a:xfrm>
            <a:off x="6228772" y="3820582"/>
            <a:ext cx="1945410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/>
                <a:cs typeface="Calibri"/>
              </a:rPr>
              <a:t>Insert Agreement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A1041523-6B68-8B1D-41D0-1CD3CB3945E4}"/>
              </a:ext>
            </a:extLst>
          </p:cNvPr>
          <p:cNvSpPr txBox="1"/>
          <p:nvPr/>
        </p:nvSpPr>
        <p:spPr>
          <a:xfrm>
            <a:off x="8659091" y="3820583"/>
            <a:ext cx="2037773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/>
                <a:cs typeface="Calibri"/>
              </a:rPr>
              <a:t>Insert Agreement</a:t>
            </a:r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6670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18939-4EF3-DE8E-7686-A65859002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Small Group Activity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25FBB-D20E-7B16-45A8-346537E0B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04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Allow each person in your group to share their land acknowledgement.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Afterwards, you can discuss some of the following questions: </a:t>
            </a:r>
          </a:p>
          <a:p>
            <a:pPr marL="457200" indent="-457200"/>
            <a:r>
              <a:rPr lang="en-US" dirty="0">
                <a:cs typeface="Calibri" panose="020F0502020204030204"/>
              </a:rPr>
              <a:t>What was the process of creating this land acknowledgement like for you?</a:t>
            </a:r>
          </a:p>
          <a:p>
            <a:pPr marL="457200" indent="-457200"/>
            <a:r>
              <a:rPr lang="en-US" dirty="0">
                <a:cs typeface="Calibri" panose="020F0502020204030204"/>
              </a:rPr>
              <a:t>What do you have questions about?</a:t>
            </a:r>
          </a:p>
          <a:p>
            <a:pPr marL="457200" indent="-457200"/>
            <a:r>
              <a:rPr lang="en-US" dirty="0">
                <a:cs typeface="Calibri" panose="020F0502020204030204"/>
              </a:rPr>
              <a:t>How might your land acknowledgement change within a new setting/context? For example: in another department/unit; at a non-UBC event</a:t>
            </a:r>
          </a:p>
          <a:p>
            <a:pPr marL="0" indent="0">
              <a:spcBef>
                <a:spcPts val="0"/>
              </a:spcBef>
              <a:buNone/>
            </a:pPr>
            <a:endParaRPr lang="en-US" sz="30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Please keep some notes of your discussion to share back with the larger group.</a:t>
            </a:r>
          </a:p>
        </p:txBody>
      </p:sp>
    </p:spTree>
    <p:extLst>
      <p:ext uri="{BB962C8B-B14F-4D97-AF65-F5344CB8AC3E}">
        <p14:creationId xmlns:p14="http://schemas.microsoft.com/office/powerpoint/2010/main" val="2374322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17C6D-0A8E-824A-617C-F7A6E64B5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Large Group 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18835-93A7-059E-FF20-EF17B62DE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Each group please share 1-2 ideas that were most prominent in your discussion.</a:t>
            </a:r>
          </a:p>
        </p:txBody>
      </p:sp>
    </p:spTree>
    <p:extLst>
      <p:ext uri="{BB962C8B-B14F-4D97-AF65-F5344CB8AC3E}">
        <p14:creationId xmlns:p14="http://schemas.microsoft.com/office/powerpoint/2010/main" val="68499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57903-8C50-B3D2-B998-20E1F1586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Protocols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FADDA-C514-8D00-CF15-C0148607E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Thinking in terms of protocols, why do we do land acknowledgements?</a:t>
            </a:r>
          </a:p>
        </p:txBody>
      </p:sp>
    </p:spTree>
    <p:extLst>
      <p:ext uri="{BB962C8B-B14F-4D97-AF65-F5344CB8AC3E}">
        <p14:creationId xmlns:p14="http://schemas.microsoft.com/office/powerpoint/2010/main" val="1347270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1760B-A7C5-4556-5220-145F87D66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Jamboard</a:t>
            </a:r>
            <a:r>
              <a:rPr lang="en-US" dirty="0">
                <a:cs typeface="Calibri Light"/>
              </a:rPr>
              <a:t> Activity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42448-889E-0113-0B3A-2D38D3583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After completing the UBC Respect, Sincerity, and Responsibility Land Acknowledgements course: </a:t>
            </a:r>
          </a:p>
          <a:p>
            <a:pPr marL="457200" indent="-457200"/>
            <a:r>
              <a:rPr lang="en-US" dirty="0">
                <a:ea typeface="+mn-lt"/>
                <a:cs typeface="+mn-lt"/>
              </a:rPr>
              <a:t>What did you/we learn?</a:t>
            </a:r>
            <a:endParaRPr lang="en-US" dirty="0">
              <a:cs typeface="Calibri" panose="020F0502020204030204"/>
            </a:endParaRPr>
          </a:p>
          <a:p>
            <a:pPr marL="457200" indent="-457200"/>
            <a:r>
              <a:rPr lang="en-US" dirty="0">
                <a:cs typeface="Calibri" panose="020F0502020204030204"/>
              </a:rPr>
              <a:t>What aspects do you/we want to learn more about?</a:t>
            </a:r>
          </a:p>
          <a:p>
            <a:pPr marL="457200" indent="-457200"/>
            <a:r>
              <a:rPr lang="en-US" dirty="0">
                <a:cs typeface="Calibri" panose="020F0502020204030204"/>
              </a:rPr>
              <a:t>What are some of your/our concerns?</a:t>
            </a: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marL="457200" indent="-457200"/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86263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C714E-02C2-FDC0-BE0F-0B7A04D6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Personal Reflection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712C9-9972-62BC-0315-4F6AAD7DB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Individually, please take a moment and reflect on the following prompt: 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i="1" dirty="0">
                <a:cs typeface="Calibri"/>
              </a:rPr>
              <a:t>How has my understanding and/or engagement with land acknowledgements changed after our discussion today?</a:t>
            </a:r>
          </a:p>
        </p:txBody>
      </p:sp>
    </p:spTree>
    <p:extLst>
      <p:ext uri="{BB962C8B-B14F-4D97-AF65-F5344CB8AC3E}">
        <p14:creationId xmlns:p14="http://schemas.microsoft.com/office/powerpoint/2010/main" val="1105037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BCAE7-C444-30B2-B327-523DD4149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Thank You!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31BAF-4C36-B4D7-DBA4-277BB375F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Please reach out to (names/e-mails) with further questions/comments.</a:t>
            </a:r>
          </a:p>
        </p:txBody>
      </p:sp>
    </p:spTree>
    <p:extLst>
      <p:ext uri="{BB962C8B-B14F-4D97-AF65-F5344CB8AC3E}">
        <p14:creationId xmlns:p14="http://schemas.microsoft.com/office/powerpoint/2010/main" val="965813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461</Words>
  <Application>Microsoft Office PowerPoint</Application>
  <PresentationFormat>Widescreen</PresentationFormat>
  <Paragraphs>58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Land Acknowledgement Session</vt:lpstr>
      <vt:lpstr>Land Acknowledgement</vt:lpstr>
      <vt:lpstr>Community Agreements</vt:lpstr>
      <vt:lpstr>Small Group Activity</vt:lpstr>
      <vt:lpstr>Large Group Reflection</vt:lpstr>
      <vt:lpstr>Protocols</vt:lpstr>
      <vt:lpstr>Jamboard Activity</vt:lpstr>
      <vt:lpstr>Personal Reflection</vt:lpstr>
      <vt:lpstr>Thank You!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Schroeder, Amber</cp:lastModifiedBy>
  <cp:revision>96</cp:revision>
  <dcterms:created xsi:type="dcterms:W3CDTF">2023-01-30T19:32:22Z</dcterms:created>
  <dcterms:modified xsi:type="dcterms:W3CDTF">2023-02-01T21:17:19Z</dcterms:modified>
</cp:coreProperties>
</file>