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53DABA-06C0-03D6-EBA1-AF24ADC10E09}" v="99" dt="2023-01-31T23:01:35.1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101" d="100"/>
          <a:sy n="101" d="100"/>
        </p:scale>
        <p:origin x="132"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chroeder, Amber" userId="S::amber.schroeder@ubc.ca::da586b90-db65-4a58-9d91-515843fdc817" providerId="AD" clId="Web-{8FE2DF3A-A14D-432F-913E-D52E800382A8}"/>
    <pc:docChg chg="addSld delSld modSld">
      <pc:chgData name="Schroeder, Amber" userId="S::amber.schroeder@ubc.ca::da586b90-db65-4a58-9d91-515843fdc817" providerId="AD" clId="Web-{8FE2DF3A-A14D-432F-913E-D52E800382A8}" dt="2023-01-27T19:24:03.958" v="1329" actId="1076"/>
      <pc:docMkLst>
        <pc:docMk/>
      </pc:docMkLst>
      <pc:sldChg chg="modSp modNotes">
        <pc:chgData name="Schroeder, Amber" userId="S::amber.schroeder@ubc.ca::da586b90-db65-4a58-9d91-515843fdc817" providerId="AD" clId="Web-{8FE2DF3A-A14D-432F-913E-D52E800382A8}" dt="2023-01-27T19:23:49.911" v="1328" actId="1076"/>
        <pc:sldMkLst>
          <pc:docMk/>
          <pc:sldMk cId="109857222" sldId="256"/>
        </pc:sldMkLst>
        <pc:spChg chg="mod">
          <ac:chgData name="Schroeder, Amber" userId="S::amber.schroeder@ubc.ca::da586b90-db65-4a58-9d91-515843fdc817" providerId="AD" clId="Web-{8FE2DF3A-A14D-432F-913E-D52E800382A8}" dt="2023-01-27T17:21:46.093" v="33"/>
          <ac:spMkLst>
            <pc:docMk/>
            <pc:sldMk cId="109857222" sldId="256"/>
            <ac:spMk id="2" creationId="{00000000-0000-0000-0000-000000000000}"/>
          </ac:spMkLst>
        </pc:spChg>
        <pc:spChg chg="mod">
          <ac:chgData name="Schroeder, Amber" userId="S::amber.schroeder@ubc.ca::da586b90-db65-4a58-9d91-515843fdc817" providerId="AD" clId="Web-{8FE2DF3A-A14D-432F-913E-D52E800382A8}" dt="2023-01-27T19:23:49.911" v="1328" actId="1076"/>
          <ac:spMkLst>
            <pc:docMk/>
            <pc:sldMk cId="109857222" sldId="256"/>
            <ac:spMk id="3" creationId="{00000000-0000-0000-0000-000000000000}"/>
          </ac:spMkLst>
        </pc:spChg>
      </pc:sldChg>
      <pc:sldChg chg="modSp new modNotes">
        <pc:chgData name="Schroeder, Amber" userId="S::amber.schroeder@ubc.ca::da586b90-db65-4a58-9d91-515843fdc817" providerId="AD" clId="Web-{8FE2DF3A-A14D-432F-913E-D52E800382A8}" dt="2023-01-27T18:56:09.653" v="1222"/>
        <pc:sldMkLst>
          <pc:docMk/>
          <pc:sldMk cId="4178832439" sldId="257"/>
        </pc:sldMkLst>
        <pc:spChg chg="mod">
          <ac:chgData name="Schroeder, Amber" userId="S::amber.schroeder@ubc.ca::da586b90-db65-4a58-9d91-515843fdc817" providerId="AD" clId="Web-{8FE2DF3A-A14D-432F-913E-D52E800382A8}" dt="2023-01-27T17:27:38.829" v="107" actId="20577"/>
          <ac:spMkLst>
            <pc:docMk/>
            <pc:sldMk cId="4178832439" sldId="257"/>
            <ac:spMk id="2" creationId="{59A9A70E-B8F2-A58F-53F1-3AE8C956B8A7}"/>
          </ac:spMkLst>
        </pc:spChg>
        <pc:spChg chg="mod">
          <ac:chgData name="Schroeder, Amber" userId="S::amber.schroeder@ubc.ca::da586b90-db65-4a58-9d91-515843fdc817" providerId="AD" clId="Web-{8FE2DF3A-A14D-432F-913E-D52E800382A8}" dt="2023-01-27T17:29:22.220" v="128" actId="20577"/>
          <ac:spMkLst>
            <pc:docMk/>
            <pc:sldMk cId="4178832439" sldId="257"/>
            <ac:spMk id="3" creationId="{663B1080-1CD3-9198-C36D-C6BB5244BE2B}"/>
          </ac:spMkLst>
        </pc:spChg>
      </pc:sldChg>
      <pc:sldChg chg="modSp new modNotes">
        <pc:chgData name="Schroeder, Amber" userId="S::amber.schroeder@ubc.ca::da586b90-db65-4a58-9d91-515843fdc817" providerId="AD" clId="Web-{8FE2DF3A-A14D-432F-913E-D52E800382A8}" dt="2023-01-27T17:58:48.745" v="512"/>
        <pc:sldMkLst>
          <pc:docMk/>
          <pc:sldMk cId="2556398546" sldId="258"/>
        </pc:sldMkLst>
        <pc:spChg chg="mod">
          <ac:chgData name="Schroeder, Amber" userId="S::amber.schroeder@ubc.ca::da586b90-db65-4a58-9d91-515843fdc817" providerId="AD" clId="Web-{8FE2DF3A-A14D-432F-913E-D52E800382A8}" dt="2023-01-27T17:27:35.048" v="106" actId="20577"/>
          <ac:spMkLst>
            <pc:docMk/>
            <pc:sldMk cId="2556398546" sldId="258"/>
            <ac:spMk id="2" creationId="{82262345-B473-3305-B15C-1412E258B528}"/>
          </ac:spMkLst>
        </pc:spChg>
        <pc:spChg chg="mod">
          <ac:chgData name="Schroeder, Amber" userId="S::amber.schroeder@ubc.ca::da586b90-db65-4a58-9d91-515843fdc817" providerId="AD" clId="Web-{8FE2DF3A-A14D-432F-913E-D52E800382A8}" dt="2023-01-27T17:24:01.766" v="75" actId="20577"/>
          <ac:spMkLst>
            <pc:docMk/>
            <pc:sldMk cId="2556398546" sldId="258"/>
            <ac:spMk id="3" creationId="{15F52F3D-EE99-7AA4-85C8-FCEB48D5ADB6}"/>
          </ac:spMkLst>
        </pc:spChg>
      </pc:sldChg>
      <pc:sldChg chg="addSp delSp modSp new modNotes">
        <pc:chgData name="Schroeder, Amber" userId="S::amber.schroeder@ubc.ca::da586b90-db65-4a58-9d91-515843fdc817" providerId="AD" clId="Web-{8FE2DF3A-A14D-432F-913E-D52E800382A8}" dt="2023-01-27T19:21:35.036" v="1293" actId="1076"/>
        <pc:sldMkLst>
          <pc:docMk/>
          <pc:sldMk cId="803440380" sldId="259"/>
        </pc:sldMkLst>
        <pc:spChg chg="mod">
          <ac:chgData name="Schroeder, Amber" userId="S::amber.schroeder@ubc.ca::da586b90-db65-4a58-9d91-515843fdc817" providerId="AD" clId="Web-{8FE2DF3A-A14D-432F-913E-D52E800382A8}" dt="2023-01-27T17:27:24.860" v="104" actId="20577"/>
          <ac:spMkLst>
            <pc:docMk/>
            <pc:sldMk cId="803440380" sldId="259"/>
            <ac:spMk id="2" creationId="{3E0070E3-3806-40F4-0DA1-125B9C4EF1F5}"/>
          </ac:spMkLst>
        </pc:spChg>
        <pc:spChg chg="del mod">
          <ac:chgData name="Schroeder, Amber" userId="S::amber.schroeder@ubc.ca::da586b90-db65-4a58-9d91-515843fdc817" providerId="AD" clId="Web-{8FE2DF3A-A14D-432F-913E-D52E800382A8}" dt="2023-01-27T19:17:12.597" v="1229"/>
          <ac:spMkLst>
            <pc:docMk/>
            <pc:sldMk cId="803440380" sldId="259"/>
            <ac:spMk id="3" creationId="{B84B590F-925C-37A9-4BAF-FAF644B2AE30}"/>
          </ac:spMkLst>
        </pc:spChg>
        <pc:spChg chg="add del mod">
          <ac:chgData name="Schroeder, Amber" userId="S::amber.schroeder@ubc.ca::da586b90-db65-4a58-9d91-515843fdc817" providerId="AD" clId="Web-{8FE2DF3A-A14D-432F-913E-D52E800382A8}" dt="2023-01-27T19:19:40.441" v="1274"/>
          <ac:spMkLst>
            <pc:docMk/>
            <pc:sldMk cId="803440380" sldId="259"/>
            <ac:spMk id="6" creationId="{E7291751-1415-A398-3926-11F92E48CC52}"/>
          </ac:spMkLst>
        </pc:spChg>
        <pc:spChg chg="add mod">
          <ac:chgData name="Schroeder, Amber" userId="S::amber.schroeder@ubc.ca::da586b90-db65-4a58-9d91-515843fdc817" providerId="AD" clId="Web-{8FE2DF3A-A14D-432F-913E-D52E800382A8}" dt="2023-01-27T19:20:10.066" v="1280" actId="1076"/>
          <ac:spMkLst>
            <pc:docMk/>
            <pc:sldMk cId="803440380" sldId="259"/>
            <ac:spMk id="8" creationId="{3F49C333-9970-234C-4B31-8E687DE5DB90}"/>
          </ac:spMkLst>
        </pc:spChg>
        <pc:spChg chg="add del mod">
          <ac:chgData name="Schroeder, Amber" userId="S::amber.schroeder@ubc.ca::da586b90-db65-4a58-9d91-515843fdc817" providerId="AD" clId="Web-{8FE2DF3A-A14D-432F-913E-D52E800382A8}" dt="2023-01-27T19:19:38.676" v="1273"/>
          <ac:spMkLst>
            <pc:docMk/>
            <pc:sldMk cId="803440380" sldId="259"/>
            <ac:spMk id="10" creationId="{0078344F-2AAB-F32D-C710-60C054671FC3}"/>
          </ac:spMkLst>
        </pc:spChg>
        <pc:spChg chg="add del mod">
          <ac:chgData name="Schroeder, Amber" userId="S::amber.schroeder@ubc.ca::da586b90-db65-4a58-9d91-515843fdc817" providerId="AD" clId="Web-{8FE2DF3A-A14D-432F-913E-D52E800382A8}" dt="2023-01-27T19:19:46.144" v="1275"/>
          <ac:spMkLst>
            <pc:docMk/>
            <pc:sldMk cId="803440380" sldId="259"/>
            <ac:spMk id="12" creationId="{48B7344D-8124-7926-7FC6-64857F679F65}"/>
          </ac:spMkLst>
        </pc:spChg>
        <pc:spChg chg="add mod">
          <ac:chgData name="Schroeder, Amber" userId="S::amber.schroeder@ubc.ca::da586b90-db65-4a58-9d91-515843fdc817" providerId="AD" clId="Web-{8FE2DF3A-A14D-432F-913E-D52E800382A8}" dt="2023-01-27T19:20:30.817" v="1282" actId="1076"/>
          <ac:spMkLst>
            <pc:docMk/>
            <pc:sldMk cId="803440380" sldId="259"/>
            <ac:spMk id="13" creationId="{C19B9932-E60B-5ABF-461E-159105387E73}"/>
          </ac:spMkLst>
        </pc:spChg>
        <pc:spChg chg="add mod">
          <ac:chgData name="Schroeder, Amber" userId="S::amber.schroeder@ubc.ca::da586b90-db65-4a58-9d91-515843fdc817" providerId="AD" clId="Web-{8FE2DF3A-A14D-432F-913E-D52E800382A8}" dt="2023-01-27T19:20:59.864" v="1284" actId="1076"/>
          <ac:spMkLst>
            <pc:docMk/>
            <pc:sldMk cId="803440380" sldId="259"/>
            <ac:spMk id="14" creationId="{84FC2EB5-8AA2-C7B1-C5C6-C61F9A8F8674}"/>
          </ac:spMkLst>
        </pc:spChg>
        <pc:spChg chg="add mod">
          <ac:chgData name="Schroeder, Amber" userId="S::amber.schroeder@ubc.ca::da586b90-db65-4a58-9d91-515843fdc817" providerId="AD" clId="Web-{8FE2DF3A-A14D-432F-913E-D52E800382A8}" dt="2023-01-27T19:21:27.426" v="1291" actId="1076"/>
          <ac:spMkLst>
            <pc:docMk/>
            <pc:sldMk cId="803440380" sldId="259"/>
            <ac:spMk id="15" creationId="{FA2D5B26-FE43-5037-0824-2AE75404850F}"/>
          </ac:spMkLst>
        </pc:spChg>
        <pc:spChg chg="add mod">
          <ac:chgData name="Schroeder, Amber" userId="S::amber.schroeder@ubc.ca::da586b90-db65-4a58-9d91-515843fdc817" providerId="AD" clId="Web-{8FE2DF3A-A14D-432F-913E-D52E800382A8}" dt="2023-01-27T19:21:31.395" v="1292" actId="1076"/>
          <ac:spMkLst>
            <pc:docMk/>
            <pc:sldMk cId="803440380" sldId="259"/>
            <ac:spMk id="16" creationId="{BFA97CA0-B7AE-7BA9-B52A-7FC288BB2F48}"/>
          </ac:spMkLst>
        </pc:spChg>
        <pc:spChg chg="add mod">
          <ac:chgData name="Schroeder, Amber" userId="S::amber.schroeder@ubc.ca::da586b90-db65-4a58-9d91-515843fdc817" providerId="AD" clId="Web-{8FE2DF3A-A14D-432F-913E-D52E800382A8}" dt="2023-01-27T19:21:35.036" v="1293" actId="1076"/>
          <ac:spMkLst>
            <pc:docMk/>
            <pc:sldMk cId="803440380" sldId="259"/>
            <ac:spMk id="17" creationId="{696CF83E-2D28-8612-25A6-DD3259323563}"/>
          </ac:spMkLst>
        </pc:spChg>
        <pc:graphicFrameChg chg="add del mod ord modGraphic">
          <ac:chgData name="Schroeder, Amber" userId="S::amber.schroeder@ubc.ca::da586b90-db65-4a58-9d91-515843fdc817" providerId="AD" clId="Web-{8FE2DF3A-A14D-432F-913E-D52E800382A8}" dt="2023-01-27T19:17:18.003" v="1230"/>
          <ac:graphicFrameMkLst>
            <pc:docMk/>
            <pc:sldMk cId="803440380" sldId="259"/>
            <ac:graphicFrameMk id="4" creationId="{1A68B585-43C4-871B-00F7-123A9688B97A}"/>
          </ac:graphicFrameMkLst>
        </pc:graphicFrameChg>
      </pc:sldChg>
      <pc:sldChg chg="addSp delSp modSp new modNotes">
        <pc:chgData name="Schroeder, Amber" userId="S::amber.schroeder@ubc.ca::da586b90-db65-4a58-9d91-515843fdc817" providerId="AD" clId="Web-{8FE2DF3A-A14D-432F-913E-D52E800382A8}" dt="2023-01-27T19:23:11.661" v="1326" actId="14100"/>
        <pc:sldMkLst>
          <pc:docMk/>
          <pc:sldMk cId="1989001316" sldId="260"/>
        </pc:sldMkLst>
        <pc:spChg chg="mod">
          <ac:chgData name="Schroeder, Amber" userId="S::amber.schroeder@ubc.ca::da586b90-db65-4a58-9d91-515843fdc817" providerId="AD" clId="Web-{8FE2DF3A-A14D-432F-913E-D52E800382A8}" dt="2023-01-27T17:27:30.282" v="105" actId="20577"/>
          <ac:spMkLst>
            <pc:docMk/>
            <pc:sldMk cId="1989001316" sldId="260"/>
            <ac:spMk id="2" creationId="{7CDB14DF-2A7D-7C10-ADF8-8F54E74009EF}"/>
          </ac:spMkLst>
        </pc:spChg>
        <pc:spChg chg="del mod">
          <ac:chgData name="Schroeder, Amber" userId="S::amber.schroeder@ubc.ca::da586b90-db65-4a58-9d91-515843fdc817" providerId="AD" clId="Web-{8FE2DF3A-A14D-432F-913E-D52E800382A8}" dt="2023-01-27T19:21:50.254" v="1294"/>
          <ac:spMkLst>
            <pc:docMk/>
            <pc:sldMk cId="1989001316" sldId="260"/>
            <ac:spMk id="3" creationId="{A5E5E13C-F049-187B-E3BC-A20836662CB7}"/>
          </ac:spMkLst>
        </pc:spChg>
        <pc:spChg chg="add mod">
          <ac:chgData name="Schroeder, Amber" userId="S::amber.schroeder@ubc.ca::da586b90-db65-4a58-9d91-515843fdc817" providerId="AD" clId="Web-{8FE2DF3A-A14D-432F-913E-D52E800382A8}" dt="2023-01-27T19:22:57.802" v="1322" actId="14100"/>
          <ac:spMkLst>
            <pc:docMk/>
            <pc:sldMk cId="1989001316" sldId="260"/>
            <ac:spMk id="5" creationId="{6EA640FB-F229-C221-3657-B45E0EA346E1}"/>
          </ac:spMkLst>
        </pc:spChg>
        <pc:spChg chg="add mod">
          <ac:chgData name="Schroeder, Amber" userId="S::amber.schroeder@ubc.ca::da586b90-db65-4a58-9d91-515843fdc817" providerId="AD" clId="Web-{8FE2DF3A-A14D-432F-913E-D52E800382A8}" dt="2023-01-27T19:23:01.474" v="1323" actId="14100"/>
          <ac:spMkLst>
            <pc:docMk/>
            <pc:sldMk cId="1989001316" sldId="260"/>
            <ac:spMk id="7" creationId="{FD6D7D2C-68D9-D1F0-C98E-DA2E56A20421}"/>
          </ac:spMkLst>
        </pc:spChg>
        <pc:spChg chg="add mod">
          <ac:chgData name="Schroeder, Amber" userId="S::amber.schroeder@ubc.ca::da586b90-db65-4a58-9d91-515843fdc817" providerId="AD" clId="Web-{8FE2DF3A-A14D-432F-913E-D52E800382A8}" dt="2023-01-27T19:22:50.833" v="1321" actId="14100"/>
          <ac:spMkLst>
            <pc:docMk/>
            <pc:sldMk cId="1989001316" sldId="260"/>
            <ac:spMk id="9" creationId="{C86DEEDF-E46A-E8D4-E539-696D4B34CBC9}"/>
          </ac:spMkLst>
        </pc:spChg>
        <pc:spChg chg="add mod">
          <ac:chgData name="Schroeder, Amber" userId="S::amber.schroeder@ubc.ca::da586b90-db65-4a58-9d91-515843fdc817" providerId="AD" clId="Web-{8FE2DF3A-A14D-432F-913E-D52E800382A8}" dt="2023-01-27T19:23:08.833" v="1325" actId="14100"/>
          <ac:spMkLst>
            <pc:docMk/>
            <pc:sldMk cId="1989001316" sldId="260"/>
            <ac:spMk id="11" creationId="{31087203-0A36-12BF-8C99-B9C5EFEB17B5}"/>
          </ac:spMkLst>
        </pc:spChg>
        <pc:spChg chg="add mod">
          <ac:chgData name="Schroeder, Amber" userId="S::amber.schroeder@ubc.ca::da586b90-db65-4a58-9d91-515843fdc817" providerId="AD" clId="Web-{8FE2DF3A-A14D-432F-913E-D52E800382A8}" dt="2023-01-27T19:23:11.661" v="1326" actId="14100"/>
          <ac:spMkLst>
            <pc:docMk/>
            <pc:sldMk cId="1989001316" sldId="260"/>
            <ac:spMk id="13" creationId="{1CBEC01A-6293-D0E4-3CED-DF96284223E7}"/>
          </ac:spMkLst>
        </pc:spChg>
        <pc:spChg chg="add mod">
          <ac:chgData name="Schroeder, Amber" userId="S::amber.schroeder@ubc.ca::da586b90-db65-4a58-9d91-515843fdc817" providerId="AD" clId="Web-{8FE2DF3A-A14D-432F-913E-D52E800382A8}" dt="2023-01-27T19:23:06.052" v="1324" actId="14100"/>
          <ac:spMkLst>
            <pc:docMk/>
            <pc:sldMk cId="1989001316" sldId="260"/>
            <ac:spMk id="15" creationId="{621CAC24-8D42-4A3F-54BF-9648B2532A65}"/>
          </ac:spMkLst>
        </pc:spChg>
      </pc:sldChg>
      <pc:sldChg chg="modSp new">
        <pc:chgData name="Schroeder, Amber" userId="S::amber.schroeder@ubc.ca::da586b90-db65-4a58-9d91-515843fdc817" providerId="AD" clId="Web-{8FE2DF3A-A14D-432F-913E-D52E800382A8}" dt="2023-01-27T17:28:38.314" v="123" actId="20577"/>
        <pc:sldMkLst>
          <pc:docMk/>
          <pc:sldMk cId="4129139732" sldId="261"/>
        </pc:sldMkLst>
        <pc:spChg chg="mod">
          <ac:chgData name="Schroeder, Amber" userId="S::amber.schroeder@ubc.ca::da586b90-db65-4a58-9d91-515843fdc817" providerId="AD" clId="Web-{8FE2DF3A-A14D-432F-913E-D52E800382A8}" dt="2023-01-27T17:27:59.845" v="117" actId="20577"/>
          <ac:spMkLst>
            <pc:docMk/>
            <pc:sldMk cId="4129139732" sldId="261"/>
            <ac:spMk id="2" creationId="{C9639035-6650-B7E9-2C06-E919A523D119}"/>
          </ac:spMkLst>
        </pc:spChg>
        <pc:spChg chg="mod">
          <ac:chgData name="Schroeder, Amber" userId="S::amber.schroeder@ubc.ca::da586b90-db65-4a58-9d91-515843fdc817" providerId="AD" clId="Web-{8FE2DF3A-A14D-432F-913E-D52E800382A8}" dt="2023-01-27T17:28:38.314" v="123" actId="20577"/>
          <ac:spMkLst>
            <pc:docMk/>
            <pc:sldMk cId="4129139732" sldId="261"/>
            <ac:spMk id="3" creationId="{D239CBC2-916E-7CAB-AF87-15C40893B476}"/>
          </ac:spMkLst>
        </pc:spChg>
      </pc:sldChg>
      <pc:sldChg chg="modSp new modNotes">
        <pc:chgData name="Schroeder, Amber" userId="S::amber.schroeder@ubc.ca::da586b90-db65-4a58-9d91-515843fdc817" providerId="AD" clId="Web-{8FE2DF3A-A14D-432F-913E-D52E800382A8}" dt="2023-01-27T19:24:03.958" v="1329" actId="1076"/>
        <pc:sldMkLst>
          <pc:docMk/>
          <pc:sldMk cId="4106416960" sldId="262"/>
        </pc:sldMkLst>
        <pc:spChg chg="mod">
          <ac:chgData name="Schroeder, Amber" userId="S::amber.schroeder@ubc.ca::da586b90-db65-4a58-9d91-515843fdc817" providerId="AD" clId="Web-{8FE2DF3A-A14D-432F-913E-D52E800382A8}" dt="2023-01-27T17:31:58.034" v="154" actId="14100"/>
          <ac:spMkLst>
            <pc:docMk/>
            <pc:sldMk cId="4106416960" sldId="262"/>
            <ac:spMk id="2" creationId="{58E1EFB9-7E2D-026E-B164-909742519BC3}"/>
          </ac:spMkLst>
        </pc:spChg>
        <pc:spChg chg="mod">
          <ac:chgData name="Schroeder, Amber" userId="S::amber.schroeder@ubc.ca::da586b90-db65-4a58-9d91-515843fdc817" providerId="AD" clId="Web-{8FE2DF3A-A14D-432F-913E-D52E800382A8}" dt="2023-01-27T19:24:03.958" v="1329" actId="1076"/>
          <ac:spMkLst>
            <pc:docMk/>
            <pc:sldMk cId="4106416960" sldId="262"/>
            <ac:spMk id="3" creationId="{A0D78804-1D01-6088-064A-E2735B5283DB}"/>
          </ac:spMkLst>
        </pc:spChg>
      </pc:sldChg>
    </pc:docChg>
  </pc:docChgLst>
  <pc:docChgLst>
    <pc:chgData name="Schroeder, Amber" userId="S::amber.schroeder@ubc.ca::da586b90-db65-4a58-9d91-515843fdc817" providerId="AD" clId="Web-{4825AEBF-A75B-5F02-5A67-42CAA0E17962}"/>
    <pc:docChg chg="modSld">
      <pc:chgData name="Schroeder, Amber" userId="S::amber.schroeder@ubc.ca::da586b90-db65-4a58-9d91-515843fdc817" providerId="AD" clId="Web-{4825AEBF-A75B-5F02-5A67-42CAA0E17962}" dt="2023-01-31T17:18:05.667" v="1" actId="1076"/>
      <pc:docMkLst>
        <pc:docMk/>
      </pc:docMkLst>
      <pc:sldChg chg="addSp modSp">
        <pc:chgData name="Schroeder, Amber" userId="S::amber.schroeder@ubc.ca::da586b90-db65-4a58-9d91-515843fdc817" providerId="AD" clId="Web-{4825AEBF-A75B-5F02-5A67-42CAA0E17962}" dt="2023-01-31T17:18:05.667" v="1" actId="1076"/>
        <pc:sldMkLst>
          <pc:docMk/>
          <pc:sldMk cId="109857222" sldId="256"/>
        </pc:sldMkLst>
        <pc:spChg chg="add mod">
          <ac:chgData name="Schroeder, Amber" userId="S::amber.schroeder@ubc.ca::da586b90-db65-4a58-9d91-515843fdc817" providerId="AD" clId="Web-{4825AEBF-A75B-5F02-5A67-42CAA0E17962}" dt="2023-01-31T17:18:05.667" v="1" actId="1076"/>
          <ac:spMkLst>
            <pc:docMk/>
            <pc:sldMk cId="109857222" sldId="256"/>
            <ac:spMk id="4" creationId="{FBE96C65-5CF6-043E-7CE8-C80B03AC31AB}"/>
          </ac:spMkLst>
        </pc:spChg>
      </pc:sldChg>
    </pc:docChg>
  </pc:docChgLst>
  <pc:docChgLst>
    <pc:chgData name="Schroeder, Amber" userId="S::amber.schroeder@ubc.ca::da586b90-db65-4a58-9d91-515843fdc817" providerId="AD" clId="Web-{C853DABA-06C0-03D6-EBA1-AF24ADC10E09}"/>
    <pc:docChg chg="addSld delSld modSld">
      <pc:chgData name="Schroeder, Amber" userId="S::amber.schroeder@ubc.ca::da586b90-db65-4a58-9d91-515843fdc817" providerId="AD" clId="Web-{C853DABA-06C0-03D6-EBA1-AF24ADC10E09}" dt="2023-01-31T23:01:35.182" v="94" actId="20577"/>
      <pc:docMkLst>
        <pc:docMk/>
      </pc:docMkLst>
      <pc:sldChg chg="addSp delSp modSp new">
        <pc:chgData name="Schroeder, Amber" userId="S::amber.schroeder@ubc.ca::da586b90-db65-4a58-9d91-515843fdc817" providerId="AD" clId="Web-{C853DABA-06C0-03D6-EBA1-AF24ADC10E09}" dt="2023-01-31T23:01:35.182" v="94" actId="20577"/>
        <pc:sldMkLst>
          <pc:docMk/>
          <pc:sldMk cId="1105092926" sldId="263"/>
        </pc:sldMkLst>
        <pc:spChg chg="del">
          <ac:chgData name="Schroeder, Amber" userId="S::amber.schroeder@ubc.ca::da586b90-db65-4a58-9d91-515843fdc817" providerId="AD" clId="Web-{C853DABA-06C0-03D6-EBA1-AF24ADC10E09}" dt="2023-01-31T22:51:37.035" v="3"/>
          <ac:spMkLst>
            <pc:docMk/>
            <pc:sldMk cId="1105092926" sldId="263"/>
            <ac:spMk id="2" creationId="{45DCA0F1-A4B8-56C9-0351-ADE3C151E8DD}"/>
          </ac:spMkLst>
        </pc:spChg>
        <pc:spChg chg="mod">
          <ac:chgData name="Schroeder, Amber" userId="S::amber.schroeder@ubc.ca::da586b90-db65-4a58-9d91-515843fdc817" providerId="AD" clId="Web-{C853DABA-06C0-03D6-EBA1-AF24ADC10E09}" dt="2023-01-31T23:01:35.182" v="94" actId="20577"/>
          <ac:spMkLst>
            <pc:docMk/>
            <pc:sldMk cId="1105092926" sldId="263"/>
            <ac:spMk id="3" creationId="{74246810-BA29-D8D2-7130-822CF32A4A0A}"/>
          </ac:spMkLst>
        </pc:spChg>
        <pc:picChg chg="add mod">
          <ac:chgData name="Schroeder, Amber" userId="S::amber.schroeder@ubc.ca::da586b90-db65-4a58-9d91-515843fdc817" providerId="AD" clId="Web-{C853DABA-06C0-03D6-EBA1-AF24ADC10E09}" dt="2023-01-31T23:00:40.244" v="87" actId="1076"/>
          <ac:picMkLst>
            <pc:docMk/>
            <pc:sldMk cId="1105092926" sldId="263"/>
            <ac:picMk id="4" creationId="{8E195CFA-928D-35CA-6BF9-11F24E8EB0CE}"/>
          </ac:picMkLst>
        </pc:picChg>
        <pc:picChg chg="add del mod">
          <ac:chgData name="Schroeder, Amber" userId="S::amber.schroeder@ubc.ca::da586b90-db65-4a58-9d91-515843fdc817" providerId="AD" clId="Web-{C853DABA-06C0-03D6-EBA1-AF24ADC10E09}" dt="2023-01-31T22:57:25.695" v="30"/>
          <ac:picMkLst>
            <pc:docMk/>
            <pc:sldMk cId="1105092926" sldId="263"/>
            <ac:picMk id="5" creationId="{509D0136-3BCF-3081-B0FA-ECD3501F301D}"/>
          </ac:picMkLst>
        </pc:picChg>
        <pc:picChg chg="add mod">
          <ac:chgData name="Schroeder, Amber" userId="S::amber.schroeder@ubc.ca::da586b90-db65-4a58-9d91-515843fdc817" providerId="AD" clId="Web-{C853DABA-06C0-03D6-EBA1-AF24ADC10E09}" dt="2023-01-31T23:00:59.416" v="91" actId="1076"/>
          <ac:picMkLst>
            <pc:docMk/>
            <pc:sldMk cId="1105092926" sldId="263"/>
            <ac:picMk id="6" creationId="{2F3E823D-087D-FAEE-6F2E-BA32B62B52A7}"/>
          </ac:picMkLst>
        </pc:picChg>
        <pc:picChg chg="add mod">
          <ac:chgData name="Schroeder, Amber" userId="S::amber.schroeder@ubc.ca::da586b90-db65-4a58-9d91-515843fdc817" providerId="AD" clId="Web-{C853DABA-06C0-03D6-EBA1-AF24ADC10E09}" dt="2023-01-31T23:00:52.463" v="89" actId="1076"/>
          <ac:picMkLst>
            <pc:docMk/>
            <pc:sldMk cId="1105092926" sldId="263"/>
            <ac:picMk id="7" creationId="{D65FBFCC-85BE-BB4F-4F46-DD75F3BCBE94}"/>
          </ac:picMkLst>
        </pc:picChg>
        <pc:picChg chg="add del mod">
          <ac:chgData name="Schroeder, Amber" userId="S::amber.schroeder@ubc.ca::da586b90-db65-4a58-9d91-515843fdc817" providerId="AD" clId="Web-{C853DABA-06C0-03D6-EBA1-AF24ADC10E09}" dt="2023-01-31T23:01:12.323" v="92" actId="1076"/>
          <ac:picMkLst>
            <pc:docMk/>
            <pc:sldMk cId="1105092926" sldId="263"/>
            <ac:picMk id="8" creationId="{ECB05CDC-7AE1-5371-E986-9359A01F8B74}"/>
          </ac:picMkLst>
        </pc:picChg>
      </pc:sldChg>
      <pc:sldChg chg="new del">
        <pc:chgData name="Schroeder, Amber" userId="S::amber.schroeder@ubc.ca::da586b90-db65-4a58-9d91-515843fdc817" providerId="AD" clId="Web-{C853DABA-06C0-03D6-EBA1-AF24ADC10E09}" dt="2023-01-31T22:49:53.222" v="1"/>
        <pc:sldMkLst>
          <pc:docMk/>
          <pc:sldMk cId="3732007976" sldId="263"/>
        </pc:sldMkLst>
      </pc:sldChg>
    </pc:docChg>
  </pc:docChgLst>
  <pc:docChgLst>
    <pc:chgData name="Schroeder, Amber" userId="S::amber.schroeder@ubc.ca::da586b90-db65-4a58-9d91-515843fdc817" providerId="AD" clId="Web-{424A9123-5B17-CE26-9826-28AE691E31AE}"/>
    <pc:docChg chg="modSld">
      <pc:chgData name="Schroeder, Amber" userId="S::amber.schroeder@ubc.ca::da586b90-db65-4a58-9d91-515843fdc817" providerId="AD" clId="Web-{424A9123-5B17-CE26-9826-28AE691E31AE}" dt="2023-02-02T21:37:20.294" v="17"/>
      <pc:docMkLst>
        <pc:docMk/>
      </pc:docMkLst>
      <pc:sldChg chg="modNotes">
        <pc:chgData name="Schroeder, Amber" userId="S::amber.schroeder@ubc.ca::da586b90-db65-4a58-9d91-515843fdc817" providerId="AD" clId="Web-{424A9123-5B17-CE26-9826-28AE691E31AE}" dt="2023-02-02T21:37:20.294" v="17"/>
        <pc:sldMkLst>
          <pc:docMk/>
          <pc:sldMk cId="1989001316" sldId="26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59FAC6-5441-4782-8C8B-A82A8576F643}" type="datetimeFigureOut">
              <a:t>2/2/2023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F6707B-5039-4DE4-9CA2-F6638D01EF8E}" type="slidenum">
              <a:t>‹#›</a:t>
            </a:fld>
            <a:endParaRPr lang="en-US"/>
          </a:p>
        </p:txBody>
      </p:sp>
    </p:spTree>
    <p:extLst>
      <p:ext uri="{BB962C8B-B14F-4D97-AF65-F5344CB8AC3E}">
        <p14:creationId xmlns:p14="http://schemas.microsoft.com/office/powerpoint/2010/main" val="550722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pl.ubc.ca/browse/professional-development/courses/wpl-pd-rsr" TargetMode="External"/><Relationship Id="rId2" Type="http://schemas.openxmlformats.org/officeDocument/2006/relationships/slide" Target="../slides/slide2.xml"/><Relationship Id="rId1" Type="http://schemas.openxmlformats.org/officeDocument/2006/relationships/notesMaster" Target="../notesMasters/notesMaster1.xml"/><Relationship Id="rId5" Type="http://schemas.openxmlformats.org/officeDocument/2006/relationships/hyperlink" Target="http://assets.brand.ubc.ca/downloads/ubc_indigenous_peoples_language_guide.pdf" TargetMode="External"/><Relationship Id="rId4" Type="http://schemas.openxmlformats.org/officeDocument/2006/relationships/hyperlink" Target="https://wiki.ubc.ca/Documentation:Inclusive_Teaching/Land_Acknowledgements_in_Teaching_and_Learning"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guides.library.ubc.ca/xwi7xwaresearchguide" TargetMode="External"/><Relationship Id="rId7" Type="http://schemas.openxmlformats.org/officeDocument/2006/relationships/hyperlink" Target="https://intheclass.arts.ubc.ca/"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s://indigenous.ubc.ca/faculty/professional-development/" TargetMode="External"/><Relationship Id="rId5" Type="http://schemas.openxmlformats.org/officeDocument/2006/relationships/hyperlink" Target="https://indigenousfoundations.arts.ubc.ca/home/" TargetMode="External"/><Relationship Id="rId4" Type="http://schemas.openxmlformats.org/officeDocument/2006/relationships/hyperlink" Target="https://indigenousinitiatives.ctlt.ubc.ca/research-resources/"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intheclass.arts.ubc.ca/renewed-project/discussion-topics-prompts/discussion-prompt-affect/" TargetMode="External"/><Relationship Id="rId2" Type="http://schemas.openxmlformats.org/officeDocument/2006/relationships/slide" Target="../slides/slide5.xml"/><Relationship Id="rId1" Type="http://schemas.openxmlformats.org/officeDocument/2006/relationships/notesMaster" Target="../notesMasters/notesMaster1.xml"/><Relationship Id="rId5" Type="http://schemas.openxmlformats.org/officeDocument/2006/relationships/hyperlink" Target="https://vimeo.com/59543959" TargetMode="External"/><Relationship Id="rId4" Type="http://schemas.openxmlformats.org/officeDocument/2006/relationships/hyperlink" Target="https://skylight.science.ubc.ca/sites/skylight.science.ubc.ca/files/How%20do%20I%20get%20started%20-%20FAQ%20for%20non-Indigenous%20STEM%20faculty.pdf"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Sample Title: Thoughts on Decolonization </a:t>
            </a:r>
          </a:p>
          <a:p>
            <a:r>
              <a:rPr lang="en-US" dirty="0"/>
              <a:t>Sample Subtitle: A snapshot of our questions and readiness to engage in decolonization work</a:t>
            </a:r>
          </a:p>
        </p:txBody>
      </p:sp>
      <p:sp>
        <p:nvSpPr>
          <p:cNvPr id="4" name="Slide Number Placeholder 3"/>
          <p:cNvSpPr>
            <a:spLocks noGrp="1"/>
          </p:cNvSpPr>
          <p:nvPr>
            <p:ph type="sldNum" sz="quarter" idx="5"/>
          </p:nvPr>
        </p:nvSpPr>
        <p:spPr/>
        <p:txBody>
          <a:bodyPr/>
          <a:lstStyle/>
          <a:p>
            <a:fld id="{4AF6707B-5039-4DE4-9CA2-F6638D01EF8E}" type="slidenum">
              <a:t>1</a:t>
            </a:fld>
            <a:endParaRPr lang="en-US"/>
          </a:p>
        </p:txBody>
      </p:sp>
    </p:spTree>
    <p:extLst>
      <p:ext uri="{BB962C8B-B14F-4D97-AF65-F5344CB8AC3E}">
        <p14:creationId xmlns:p14="http://schemas.microsoft.com/office/powerpoint/2010/main" val="4183091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Insert a relevant image above and provide a land acknowledgment. </a:t>
            </a:r>
            <a:endParaRPr lang="en-US"/>
          </a:p>
          <a:p>
            <a:endParaRPr lang="en-US" dirty="0">
              <a:cs typeface="Calibri"/>
            </a:endParaRPr>
          </a:p>
          <a:p>
            <a:r>
              <a:rPr lang="en-US" dirty="0">
                <a:cs typeface="Calibri"/>
              </a:rPr>
              <a:t>You can refer to the following resources to help you develop your own land acknowledgment:</a:t>
            </a:r>
          </a:p>
          <a:p>
            <a:endParaRPr lang="en-US" dirty="0">
              <a:cs typeface="Calibri"/>
            </a:endParaRPr>
          </a:p>
          <a:p>
            <a:pPr marL="171450" indent="-171450">
              <a:buFont typeface="Arial"/>
              <a:buChar char="•"/>
            </a:pPr>
            <a:r>
              <a:rPr lang="en-US" dirty="0"/>
              <a:t>Respect, Sincerity &amp; Responsibility: Land Acknowledgements @ UBC: </a:t>
            </a:r>
            <a:r>
              <a:rPr lang="en-US" dirty="0">
                <a:hlinkClick r:id="rId3"/>
              </a:rPr>
              <a:t>https://wpl.ubc.ca/browse/professional-development/courses/wpl-pd-rsr</a:t>
            </a:r>
            <a:r>
              <a:rPr lang="en-US" dirty="0"/>
              <a:t> </a:t>
            </a:r>
            <a:endParaRPr lang="en-US" dirty="0">
              <a:cs typeface="Calibri"/>
            </a:endParaRPr>
          </a:p>
          <a:p>
            <a:pPr marL="171450" indent="-171450">
              <a:buFont typeface="Arial"/>
              <a:buChar char="•"/>
            </a:pPr>
            <a:r>
              <a:rPr lang="en-US" dirty="0"/>
              <a:t>UBC Wiki, Land Acknowledgements in Teaching and Learning: </a:t>
            </a:r>
            <a:r>
              <a:rPr lang="en-US" dirty="0">
                <a:hlinkClick r:id="rId4"/>
              </a:rPr>
              <a:t>https://wiki.ubc.ca/Documentation:Inclusive_Teaching/Land_Acknowledgements_in_Teaching_and_Learning</a:t>
            </a:r>
            <a:r>
              <a:rPr lang="en-US" dirty="0"/>
              <a:t> </a:t>
            </a:r>
            <a:endParaRPr lang="en-US" dirty="0">
              <a:cs typeface="Calibri" panose="020F0502020204030204"/>
            </a:endParaRPr>
          </a:p>
          <a:p>
            <a:pPr marL="171450" indent="-171450">
              <a:buFont typeface="Arial"/>
              <a:buChar char="•"/>
            </a:pPr>
            <a:r>
              <a:rPr lang="en-US" dirty="0"/>
              <a:t>Indigenous Peoples: Language Guidelines Version 3.0: </a:t>
            </a:r>
            <a:r>
              <a:rPr lang="en-US" dirty="0">
                <a:hlinkClick r:id="rId5"/>
              </a:rPr>
              <a:t>http://assets.brand.ubc.ca/downloads/ubc_indigenous_peoples_language_guide.pdf</a:t>
            </a:r>
            <a:endParaRPr lang="en-US">
              <a:cs typeface="Calibri"/>
            </a:endParaRPr>
          </a:p>
        </p:txBody>
      </p:sp>
      <p:sp>
        <p:nvSpPr>
          <p:cNvPr id="4" name="Slide Number Placeholder 3"/>
          <p:cNvSpPr>
            <a:spLocks noGrp="1"/>
          </p:cNvSpPr>
          <p:nvPr>
            <p:ph type="sldNum" sz="quarter" idx="5"/>
          </p:nvPr>
        </p:nvSpPr>
        <p:spPr/>
        <p:txBody>
          <a:bodyPr/>
          <a:lstStyle/>
          <a:p>
            <a:fld id="{4AF6707B-5039-4DE4-9CA2-F6638D01EF8E}" type="slidenum">
              <a:t>2</a:t>
            </a:fld>
            <a:endParaRPr lang="en-US"/>
          </a:p>
        </p:txBody>
      </p:sp>
    </p:spTree>
    <p:extLst>
      <p:ext uri="{BB962C8B-B14F-4D97-AF65-F5344CB8AC3E}">
        <p14:creationId xmlns:p14="http://schemas.microsoft.com/office/powerpoint/2010/main" val="3249039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Introduce and explain the purpose of the session and survey.</a:t>
            </a:r>
          </a:p>
          <a:p>
            <a:endParaRPr lang="en-US" dirty="0"/>
          </a:p>
          <a:p>
            <a:r>
              <a:rPr lang="en-US" dirty="0"/>
              <a:t>Read out the questions above and indicate how many responses you received.</a:t>
            </a:r>
            <a:endParaRPr lang="en-US" dirty="0">
              <a:cs typeface="Calibri"/>
            </a:endParaRPr>
          </a:p>
        </p:txBody>
      </p:sp>
      <p:sp>
        <p:nvSpPr>
          <p:cNvPr id="4" name="Slide Number Placeholder 3"/>
          <p:cNvSpPr>
            <a:spLocks noGrp="1"/>
          </p:cNvSpPr>
          <p:nvPr>
            <p:ph type="sldNum" sz="quarter" idx="5"/>
          </p:nvPr>
        </p:nvSpPr>
        <p:spPr/>
        <p:txBody>
          <a:bodyPr/>
          <a:lstStyle/>
          <a:p>
            <a:fld id="{4AF6707B-5039-4DE4-9CA2-F6638D01EF8E}" type="slidenum">
              <a:t>3</a:t>
            </a:fld>
            <a:endParaRPr lang="en-US"/>
          </a:p>
        </p:txBody>
      </p:sp>
    </p:spTree>
    <p:extLst>
      <p:ext uri="{BB962C8B-B14F-4D97-AF65-F5344CB8AC3E}">
        <p14:creationId xmlns:p14="http://schemas.microsoft.com/office/powerpoint/2010/main" val="36646472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Provide a high level summary of the topics participants are interested in learning more about. </a:t>
            </a:r>
          </a:p>
          <a:p>
            <a:endParaRPr lang="en-US" dirty="0">
              <a:cs typeface="Calibri"/>
            </a:endParaRPr>
          </a:p>
          <a:p>
            <a:r>
              <a:rPr lang="en-US" dirty="0">
                <a:cs typeface="Calibri"/>
              </a:rPr>
              <a:t>Ask participants to review the learning areas above and ask if there is anything they would like to add. Explain that these learning areas will inform future sessions and discussions about how to advance decolonization work and Indigenous engagement in your unit. </a:t>
            </a:r>
          </a:p>
          <a:p>
            <a:endParaRPr lang="en-US" dirty="0">
              <a:cs typeface="Calibri"/>
            </a:endParaRPr>
          </a:p>
          <a:p>
            <a:r>
              <a:rPr lang="en-US" dirty="0">
                <a:cs typeface="Calibri"/>
              </a:rPr>
              <a:t>Resources for further learning: </a:t>
            </a:r>
          </a:p>
          <a:p>
            <a:endParaRPr lang="en-US" dirty="0">
              <a:cs typeface="Calibri"/>
            </a:endParaRPr>
          </a:p>
          <a:p>
            <a:pPr marL="171450" indent="-171450">
              <a:buFont typeface="Arial"/>
              <a:buChar char="•"/>
            </a:pPr>
            <a:r>
              <a:rPr lang="en-US" dirty="0"/>
              <a:t>Xwi7xwa Research Guides: </a:t>
            </a:r>
            <a:r>
              <a:rPr lang="en-US" dirty="0">
                <a:hlinkClick r:id="rId3"/>
              </a:rPr>
              <a:t>https://guides.library.ubc.ca/xwi7xwaresearchguide</a:t>
            </a:r>
            <a:r>
              <a:rPr lang="en-US" dirty="0"/>
              <a:t> </a:t>
            </a:r>
            <a:endParaRPr lang="en-US" dirty="0">
              <a:cs typeface="Calibri"/>
            </a:endParaRPr>
          </a:p>
          <a:p>
            <a:pPr marL="171450" indent="-171450">
              <a:buFont typeface="Arial"/>
              <a:buChar char="•"/>
            </a:pPr>
            <a:r>
              <a:rPr lang="en-US" dirty="0">
                <a:cs typeface="Calibri"/>
              </a:rPr>
              <a:t>CTLT Indigenous Initiatives, Research &amp; Resources: </a:t>
            </a:r>
            <a:r>
              <a:rPr lang="en-US" dirty="0">
                <a:hlinkClick r:id="rId4"/>
              </a:rPr>
              <a:t>https://indigenousinitiatives.ctlt.ubc.ca/research-resources/</a:t>
            </a:r>
            <a:r>
              <a:rPr lang="en-US" dirty="0"/>
              <a:t> </a:t>
            </a:r>
            <a:endParaRPr lang="en-US">
              <a:cs typeface="Calibri" panose="020F0502020204030204"/>
            </a:endParaRPr>
          </a:p>
          <a:p>
            <a:pPr marL="171450" indent="-171450">
              <a:buFont typeface="Arial"/>
              <a:buChar char="•"/>
            </a:pPr>
            <a:r>
              <a:rPr lang="en-US" dirty="0">
                <a:cs typeface="Calibri"/>
              </a:rPr>
              <a:t>Indigenous Foundations: </a:t>
            </a:r>
            <a:r>
              <a:rPr lang="en-US" dirty="0">
                <a:hlinkClick r:id="rId5"/>
              </a:rPr>
              <a:t>https://indigenousfoundations.arts.ubc.ca/home/</a:t>
            </a:r>
            <a:r>
              <a:rPr lang="en-US" dirty="0"/>
              <a:t> </a:t>
            </a:r>
            <a:endParaRPr lang="en-US" dirty="0">
              <a:cs typeface="Calibri"/>
            </a:endParaRPr>
          </a:p>
          <a:p>
            <a:pPr marL="171450" indent="-171450">
              <a:buFont typeface="Arial"/>
              <a:buChar char="•"/>
            </a:pPr>
            <a:r>
              <a:rPr lang="en-US" dirty="0">
                <a:cs typeface="Calibri"/>
              </a:rPr>
              <a:t>Professional Development, UBC Indigenous Portal: </a:t>
            </a:r>
            <a:r>
              <a:rPr lang="en-US" dirty="0">
                <a:hlinkClick r:id="rId6"/>
              </a:rPr>
              <a:t>https://indigenous.ubc.ca/faculty/professional-development/</a:t>
            </a:r>
            <a:r>
              <a:rPr lang="en-US" dirty="0"/>
              <a:t> </a:t>
            </a:r>
            <a:endParaRPr lang="en-US" dirty="0">
              <a:cs typeface="Calibri"/>
            </a:endParaRPr>
          </a:p>
          <a:p>
            <a:pPr marL="171450" indent="-171450">
              <a:buFont typeface="Arial"/>
              <a:buChar char="•"/>
            </a:pPr>
            <a:r>
              <a:rPr lang="en-US" dirty="0">
                <a:cs typeface="Calibri"/>
              </a:rPr>
              <a:t>What I Learned in Class Today: </a:t>
            </a:r>
            <a:r>
              <a:rPr lang="en-US" dirty="0">
                <a:hlinkClick r:id="rId7"/>
              </a:rPr>
              <a:t>https://intheclass.arts.ubc.ca/</a:t>
            </a:r>
            <a:r>
              <a:rPr lang="en-US" dirty="0"/>
              <a:t> </a:t>
            </a:r>
            <a:endParaRPr lang="en-US" dirty="0">
              <a:cs typeface="Calibri"/>
            </a:endParaRPr>
          </a:p>
        </p:txBody>
      </p:sp>
      <p:sp>
        <p:nvSpPr>
          <p:cNvPr id="4" name="Slide Number Placeholder 3"/>
          <p:cNvSpPr>
            <a:spLocks noGrp="1"/>
          </p:cNvSpPr>
          <p:nvPr>
            <p:ph type="sldNum" sz="quarter" idx="5"/>
          </p:nvPr>
        </p:nvSpPr>
        <p:spPr/>
        <p:txBody>
          <a:bodyPr/>
          <a:lstStyle/>
          <a:p>
            <a:fld id="{4AF6707B-5039-4DE4-9CA2-F6638D01EF8E}" type="slidenum">
              <a:t>4</a:t>
            </a:fld>
            <a:endParaRPr lang="en-US"/>
          </a:p>
        </p:txBody>
      </p:sp>
    </p:spTree>
    <p:extLst>
      <p:ext uri="{BB962C8B-B14F-4D97-AF65-F5344CB8AC3E}">
        <p14:creationId xmlns:p14="http://schemas.microsoft.com/office/powerpoint/2010/main" val="3790639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Provide a summary of the common concerns and emotions that emerged in the survey responses. Acknowledge</a:t>
            </a:r>
            <a:r>
              <a:rPr lang="en-US" dirty="0"/>
              <a:t> that decolonization work can bring up challenging and difficult emotions. Identify some positive takeaways from the responses (ex: willingness to learn and grow, commitment to meaningful action, desire to engage respectfully, etc.) </a:t>
            </a:r>
            <a:endParaRPr lang="en-US" dirty="0">
              <a:cs typeface="Calibri"/>
            </a:endParaRPr>
          </a:p>
          <a:p>
            <a:endParaRPr lang="en-US" dirty="0">
              <a:cs typeface="Calibri"/>
            </a:endParaRPr>
          </a:p>
          <a:p>
            <a:r>
              <a:rPr lang="en-US" dirty="0">
                <a:cs typeface="Calibri"/>
              </a:rPr>
              <a:t>Ask participants if there is anything they would like to add and to share their thoughts on the takeaways above.</a:t>
            </a:r>
          </a:p>
          <a:p>
            <a:endParaRPr lang="en-US" dirty="0">
              <a:cs typeface="Calibri"/>
            </a:endParaRPr>
          </a:p>
          <a:p>
            <a:r>
              <a:rPr lang="en-US" dirty="0">
                <a:cs typeface="Calibri"/>
              </a:rPr>
              <a:t>Resources:</a:t>
            </a:r>
          </a:p>
          <a:p>
            <a:endParaRPr lang="en-US" dirty="0">
              <a:cs typeface="Calibri"/>
            </a:endParaRPr>
          </a:p>
          <a:p>
            <a:pPr marL="171450" indent="-171450">
              <a:buFont typeface="Arial"/>
              <a:buChar char="•"/>
            </a:pPr>
            <a:r>
              <a:rPr lang="en-US"/>
              <a:t>Acknowledging the Affect: Tending to the Emotional Side of the Classroom by</a:t>
            </a:r>
            <a:r>
              <a:rPr lang="en-US" dirty="0"/>
              <a:t> Keirra Webb: </a:t>
            </a:r>
            <a:r>
              <a:rPr lang="en-US" dirty="0">
                <a:hlinkClick r:id="rId3"/>
              </a:rPr>
              <a:t>https://intheclass.arts.ubc.ca/renewed-project/discussion-topics-prompts/discussion-prompt-affect/</a:t>
            </a:r>
          </a:p>
          <a:p>
            <a:pPr marL="171450" indent="-171450">
              <a:buFont typeface="Arial"/>
              <a:buChar char="•"/>
            </a:pPr>
            <a:r>
              <a:rPr lang="en-US" dirty="0"/>
              <a:t>How do I get started? Creating safer learning environments for Indigenous students in STEM at UBC: </a:t>
            </a:r>
            <a:r>
              <a:rPr lang="en-US" dirty="0">
                <a:hlinkClick r:id="rId4"/>
              </a:rPr>
              <a:t>https://skylight.science.ubc.ca/sites/skylight.science.ubc.ca/files/How%20do%20I%20get%20started%20-%20FAQ%20for%20non-Indigenous%20STEM%20faculty.pdf</a:t>
            </a:r>
            <a:r>
              <a:rPr lang="en-US" dirty="0"/>
              <a:t> </a:t>
            </a:r>
          </a:p>
          <a:p>
            <a:pPr marL="171450" indent="-171450">
              <a:buFont typeface="Arial"/>
              <a:buChar char="•"/>
            </a:pPr>
            <a:r>
              <a:rPr lang="en-US"/>
              <a:t>Considering the role of emotions in disrupting the “perfect stranger” position in teacher education programs by Dr. Susan D. Dion: </a:t>
            </a:r>
            <a:r>
              <a:rPr lang="en-US">
                <a:hlinkClick r:id="rId5"/>
              </a:rPr>
              <a:t>https://vimeo.com/59543959</a:t>
            </a:r>
            <a:r>
              <a:rPr lang="en-US"/>
              <a:t> </a:t>
            </a:r>
            <a:endParaRPr lang="en-US" dirty="0">
              <a:cs typeface="Calibri"/>
            </a:endParaRPr>
          </a:p>
          <a:p>
            <a:pPr marL="171450" indent="-171450">
              <a:buFont typeface="Arial"/>
              <a:buChar char="•"/>
            </a:pPr>
            <a:endParaRPr lang="en-US" dirty="0">
              <a:cs typeface="Calibri"/>
            </a:endParaRPr>
          </a:p>
        </p:txBody>
      </p:sp>
      <p:sp>
        <p:nvSpPr>
          <p:cNvPr id="4" name="Slide Number Placeholder 3"/>
          <p:cNvSpPr>
            <a:spLocks noGrp="1"/>
          </p:cNvSpPr>
          <p:nvPr>
            <p:ph type="sldNum" sz="quarter" idx="5"/>
          </p:nvPr>
        </p:nvSpPr>
        <p:spPr/>
        <p:txBody>
          <a:bodyPr/>
          <a:lstStyle/>
          <a:p>
            <a:fld id="{4AF6707B-5039-4DE4-9CA2-F6638D01EF8E}" type="slidenum">
              <a:t>5</a:t>
            </a:fld>
            <a:endParaRPr lang="en-US"/>
          </a:p>
        </p:txBody>
      </p:sp>
    </p:spTree>
    <p:extLst>
      <p:ext uri="{BB962C8B-B14F-4D97-AF65-F5344CB8AC3E}">
        <p14:creationId xmlns:p14="http://schemas.microsoft.com/office/powerpoint/2010/main" val="33513707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4AF6707B-5039-4DE4-9CA2-F6638D01EF8E}" type="slidenum">
              <a:t>7</a:t>
            </a:fld>
            <a:endParaRPr lang="en-US"/>
          </a:p>
        </p:txBody>
      </p:sp>
    </p:spTree>
    <p:extLst>
      <p:ext uri="{BB962C8B-B14F-4D97-AF65-F5344CB8AC3E}">
        <p14:creationId xmlns:p14="http://schemas.microsoft.com/office/powerpoint/2010/main" val="2783702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2/2/2023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creativecommons.org/licenses/by-nc-sa/4.0/" TargetMode="Externa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4572001" cy="2387600"/>
          </a:xfrm>
        </p:spPr>
        <p:txBody>
          <a:bodyPr>
            <a:noAutofit/>
          </a:bodyPr>
          <a:lstStyle/>
          <a:p>
            <a:pPr algn="l"/>
            <a:r>
              <a:rPr lang="en-US" sz="4400" b="1" dirty="0">
                <a:latin typeface="Arial"/>
                <a:cs typeface="Calibri Light"/>
              </a:rPr>
              <a:t>Unit Readiness Survey Template</a:t>
            </a:r>
            <a:endParaRPr lang="en-US" sz="4400" b="1" dirty="0">
              <a:latin typeface="Arial Nova"/>
            </a:endParaRPr>
          </a:p>
        </p:txBody>
      </p:sp>
      <p:sp>
        <p:nvSpPr>
          <p:cNvPr id="3" name="Subtitle 2"/>
          <p:cNvSpPr>
            <a:spLocks noGrp="1"/>
          </p:cNvSpPr>
          <p:nvPr>
            <p:ph type="subTitle" idx="1"/>
          </p:nvPr>
        </p:nvSpPr>
        <p:spPr>
          <a:xfrm>
            <a:off x="1524000" y="3602038"/>
            <a:ext cx="4572000" cy="1655762"/>
          </a:xfrm>
        </p:spPr>
        <p:txBody>
          <a:bodyPr vert="horz" lIns="91440" tIns="45720" rIns="91440" bIns="45720" rtlCol="0" anchor="t">
            <a:normAutofit/>
          </a:bodyPr>
          <a:lstStyle/>
          <a:p>
            <a:pPr algn="l"/>
            <a:r>
              <a:rPr lang="en-US" dirty="0">
                <a:solidFill>
                  <a:schemeClr val="bg2">
                    <a:lumMod val="25000"/>
                  </a:schemeClr>
                </a:solidFill>
                <a:latin typeface="Arial"/>
                <a:cs typeface="Calibri"/>
              </a:rPr>
              <a:t>INSERT SUBTITLE</a:t>
            </a:r>
            <a:endParaRPr lang="en-US" dirty="0">
              <a:solidFill>
                <a:schemeClr val="bg2">
                  <a:lumMod val="25000"/>
                </a:schemeClr>
              </a:solidFill>
              <a:latin typeface="Arial"/>
              <a:cs typeface="Arial"/>
            </a:endParaRPr>
          </a:p>
        </p:txBody>
      </p:sp>
      <p:sp>
        <p:nvSpPr>
          <p:cNvPr id="4" name="TextBox 1">
            <a:extLst>
              <a:ext uri="{FF2B5EF4-FFF2-40B4-BE49-F238E27FC236}">
                <a16:creationId xmlns:a16="http://schemas.microsoft.com/office/drawing/2014/main" id="{FBE96C65-5CF6-043E-7CE8-C80B03AC31AB}"/>
              </a:ext>
            </a:extLst>
          </p:cNvPr>
          <p:cNvSpPr txBox="1"/>
          <p:nvPr/>
        </p:nvSpPr>
        <p:spPr>
          <a:xfrm>
            <a:off x="1523999" y="5983685"/>
            <a:ext cx="5901367"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latin typeface="Arial"/>
                <a:cs typeface="Calibri"/>
              </a:rPr>
              <a:t>*Check notes for instructions/more information</a:t>
            </a:r>
            <a:endParaRPr lang="en-US" dirty="0" err="1">
              <a:latin typeface="Arial"/>
            </a:endParaRPr>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9A70E-B8F2-A58F-53F1-3AE8C956B8A7}"/>
              </a:ext>
            </a:extLst>
          </p:cNvPr>
          <p:cNvSpPr>
            <a:spLocks noGrp="1"/>
          </p:cNvSpPr>
          <p:nvPr>
            <p:ph type="title"/>
          </p:nvPr>
        </p:nvSpPr>
        <p:spPr/>
        <p:txBody>
          <a:bodyPr>
            <a:normAutofit/>
          </a:bodyPr>
          <a:lstStyle/>
          <a:p>
            <a:r>
              <a:rPr lang="en-US" b="1" dirty="0">
                <a:latin typeface="Arial"/>
                <a:cs typeface="Calibri Light"/>
              </a:rPr>
              <a:t>Land Acknowledgement</a:t>
            </a:r>
            <a:endParaRPr lang="en-US" b="1" dirty="0">
              <a:latin typeface="Arial"/>
              <a:cs typeface="Arial"/>
            </a:endParaRPr>
          </a:p>
        </p:txBody>
      </p:sp>
      <p:sp>
        <p:nvSpPr>
          <p:cNvPr id="3" name="Content Placeholder 2">
            <a:extLst>
              <a:ext uri="{FF2B5EF4-FFF2-40B4-BE49-F238E27FC236}">
                <a16:creationId xmlns:a16="http://schemas.microsoft.com/office/drawing/2014/main" id="{663B1080-1CD3-9198-C36D-C6BB5244BE2B}"/>
              </a:ext>
            </a:extLst>
          </p:cNvPr>
          <p:cNvSpPr>
            <a:spLocks noGrp="1"/>
          </p:cNvSpPr>
          <p:nvPr>
            <p:ph idx="1"/>
          </p:nvPr>
        </p:nvSpPr>
        <p:spPr/>
        <p:txBody>
          <a:bodyPr vert="horz" lIns="91440" tIns="45720" rIns="91440" bIns="45720" rtlCol="0" anchor="t">
            <a:normAutofit/>
          </a:bodyPr>
          <a:lstStyle/>
          <a:p>
            <a:pPr marL="0" indent="0">
              <a:buNone/>
            </a:pPr>
            <a:endParaRPr lang="en-US" dirty="0">
              <a:latin typeface="Arial"/>
              <a:cs typeface="Calibri" panose="020F0502020204030204"/>
            </a:endParaRPr>
          </a:p>
        </p:txBody>
      </p:sp>
    </p:spTree>
    <p:extLst>
      <p:ext uri="{BB962C8B-B14F-4D97-AF65-F5344CB8AC3E}">
        <p14:creationId xmlns:p14="http://schemas.microsoft.com/office/powerpoint/2010/main" val="4178832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62345-B473-3305-B15C-1412E258B528}"/>
              </a:ext>
            </a:extLst>
          </p:cNvPr>
          <p:cNvSpPr>
            <a:spLocks noGrp="1"/>
          </p:cNvSpPr>
          <p:nvPr>
            <p:ph type="title"/>
          </p:nvPr>
        </p:nvSpPr>
        <p:spPr/>
        <p:txBody>
          <a:bodyPr>
            <a:normAutofit/>
          </a:bodyPr>
          <a:lstStyle/>
          <a:p>
            <a:r>
              <a:rPr lang="en-US" b="1" dirty="0">
                <a:latin typeface="Arial"/>
                <a:cs typeface="Calibri Light"/>
              </a:rPr>
              <a:t>We circulated a survey asking:</a:t>
            </a:r>
            <a:endParaRPr lang="en-US" b="1" dirty="0">
              <a:latin typeface="Arial"/>
            </a:endParaRPr>
          </a:p>
        </p:txBody>
      </p:sp>
      <p:sp>
        <p:nvSpPr>
          <p:cNvPr id="3" name="Content Placeholder 2">
            <a:extLst>
              <a:ext uri="{FF2B5EF4-FFF2-40B4-BE49-F238E27FC236}">
                <a16:creationId xmlns:a16="http://schemas.microsoft.com/office/drawing/2014/main" id="{15F52F3D-EE99-7AA4-85C8-FCEB48D5ADB6}"/>
              </a:ext>
            </a:extLst>
          </p:cNvPr>
          <p:cNvSpPr>
            <a:spLocks noGrp="1"/>
          </p:cNvSpPr>
          <p:nvPr>
            <p:ph idx="1"/>
          </p:nvPr>
        </p:nvSpPr>
        <p:spPr/>
        <p:txBody>
          <a:bodyPr vert="horz" lIns="91440" tIns="45720" rIns="91440" bIns="45720" rtlCol="0" anchor="t">
            <a:normAutofit/>
          </a:bodyPr>
          <a:lstStyle/>
          <a:p>
            <a:pPr marL="514350" indent="-514350">
              <a:buAutoNum type="arabicPeriod"/>
            </a:pPr>
            <a:r>
              <a:rPr lang="en-US" dirty="0">
                <a:latin typeface="Arial"/>
                <a:ea typeface="+mn-lt"/>
                <a:cs typeface="+mn-lt"/>
              </a:rPr>
              <a:t>What topics/aspects of decolonization/reconciliation would you like to learn more about? </a:t>
            </a:r>
            <a:endParaRPr lang="en-US">
              <a:latin typeface="Arial"/>
              <a:cs typeface="Calibri" panose="020F0502020204030204"/>
            </a:endParaRPr>
          </a:p>
          <a:p>
            <a:pPr marL="514350" indent="-514350">
              <a:buAutoNum type="arabicPeriod"/>
            </a:pPr>
            <a:r>
              <a:rPr lang="en-US" dirty="0">
                <a:latin typeface="Arial"/>
                <a:ea typeface="+mn-lt"/>
                <a:cs typeface="+mn-lt"/>
              </a:rPr>
              <a:t>What questions, concerns, and/or emotions do you have with respect to learning about and engaging in decolonization and reconciliation?</a:t>
            </a:r>
            <a:endParaRPr lang="en-US" dirty="0">
              <a:latin typeface="Arial"/>
              <a:cs typeface="Calibri" panose="020F0502020204030204"/>
            </a:endParaRPr>
          </a:p>
        </p:txBody>
      </p:sp>
    </p:spTree>
    <p:extLst>
      <p:ext uri="{BB962C8B-B14F-4D97-AF65-F5344CB8AC3E}">
        <p14:creationId xmlns:p14="http://schemas.microsoft.com/office/powerpoint/2010/main" val="2556398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070E3-3806-40F4-0DA1-125B9C4EF1F5}"/>
              </a:ext>
            </a:extLst>
          </p:cNvPr>
          <p:cNvSpPr>
            <a:spLocks noGrp="1"/>
          </p:cNvSpPr>
          <p:nvPr>
            <p:ph type="title"/>
          </p:nvPr>
        </p:nvSpPr>
        <p:spPr/>
        <p:txBody>
          <a:bodyPr>
            <a:normAutofit/>
          </a:bodyPr>
          <a:lstStyle/>
          <a:p>
            <a:r>
              <a:rPr lang="en-US" sz="4000" b="1" dirty="0">
                <a:latin typeface="Arial"/>
                <a:ea typeface="+mj-lt"/>
                <a:cs typeface="+mj-lt"/>
              </a:rPr>
              <a:t>Q1 - What we’d like to learn more about:</a:t>
            </a:r>
            <a:r>
              <a:rPr lang="en-US" sz="4200" b="1" dirty="0">
                <a:latin typeface="Arial"/>
                <a:ea typeface="+mj-lt"/>
                <a:cs typeface="+mj-lt"/>
              </a:rPr>
              <a:t> </a:t>
            </a:r>
            <a:endParaRPr lang="en-US" sz="4200" b="1">
              <a:latin typeface="Arial"/>
            </a:endParaRPr>
          </a:p>
        </p:txBody>
      </p:sp>
      <p:sp>
        <p:nvSpPr>
          <p:cNvPr id="8" name="Content Placeholder 5">
            <a:extLst>
              <a:ext uri="{FF2B5EF4-FFF2-40B4-BE49-F238E27FC236}">
                <a16:creationId xmlns:a16="http://schemas.microsoft.com/office/drawing/2014/main" id="{3F49C333-9970-234C-4B31-8E687DE5DB90}"/>
              </a:ext>
            </a:extLst>
          </p:cNvPr>
          <p:cNvSpPr txBox="1">
            <a:spLocks/>
          </p:cNvSpPr>
          <p:nvPr/>
        </p:nvSpPr>
        <p:spPr>
          <a:xfrm>
            <a:off x="4787462" y="2503543"/>
            <a:ext cx="2593428" cy="136902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latin typeface="Arial"/>
                <a:cs typeface="Calibri" panose="020F0502020204030204"/>
              </a:rPr>
              <a:t>Insert Learning Area Here</a:t>
            </a:r>
            <a:endParaRPr lang="en-US">
              <a:latin typeface="Arial"/>
            </a:endParaRPr>
          </a:p>
        </p:txBody>
      </p:sp>
      <p:sp>
        <p:nvSpPr>
          <p:cNvPr id="13" name="Content Placeholder 5">
            <a:extLst>
              <a:ext uri="{FF2B5EF4-FFF2-40B4-BE49-F238E27FC236}">
                <a16:creationId xmlns:a16="http://schemas.microsoft.com/office/drawing/2014/main" id="{C19B9932-E60B-5ABF-461E-159105387E73}"/>
              </a:ext>
            </a:extLst>
          </p:cNvPr>
          <p:cNvSpPr txBox="1">
            <a:spLocks/>
          </p:cNvSpPr>
          <p:nvPr/>
        </p:nvSpPr>
        <p:spPr>
          <a:xfrm>
            <a:off x="8426669" y="2503543"/>
            <a:ext cx="2593428" cy="136902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latin typeface="Arial"/>
                <a:cs typeface="Calibri" panose="020F0502020204030204"/>
              </a:rPr>
              <a:t>Insert Learning Area Here</a:t>
            </a:r>
            <a:endParaRPr lang="en-US">
              <a:latin typeface="Arial"/>
            </a:endParaRPr>
          </a:p>
        </p:txBody>
      </p:sp>
      <p:sp>
        <p:nvSpPr>
          <p:cNvPr id="14" name="Content Placeholder 5">
            <a:extLst>
              <a:ext uri="{FF2B5EF4-FFF2-40B4-BE49-F238E27FC236}">
                <a16:creationId xmlns:a16="http://schemas.microsoft.com/office/drawing/2014/main" id="{84FC2EB5-8AA2-C7B1-C5C6-C61F9A8F8674}"/>
              </a:ext>
            </a:extLst>
          </p:cNvPr>
          <p:cNvSpPr txBox="1">
            <a:spLocks/>
          </p:cNvSpPr>
          <p:nvPr/>
        </p:nvSpPr>
        <p:spPr>
          <a:xfrm>
            <a:off x="1161393" y="2503543"/>
            <a:ext cx="2593428" cy="136902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latin typeface="Arial"/>
                <a:cs typeface="Calibri" panose="020F0502020204030204"/>
              </a:rPr>
              <a:t>Insert Learning Area Here</a:t>
            </a:r>
            <a:endParaRPr lang="en-US">
              <a:latin typeface="Arial"/>
            </a:endParaRPr>
          </a:p>
        </p:txBody>
      </p:sp>
      <p:sp>
        <p:nvSpPr>
          <p:cNvPr id="15" name="Content Placeholder 5">
            <a:extLst>
              <a:ext uri="{FF2B5EF4-FFF2-40B4-BE49-F238E27FC236}">
                <a16:creationId xmlns:a16="http://schemas.microsoft.com/office/drawing/2014/main" id="{FA2D5B26-FE43-5037-0824-2AE75404850F}"/>
              </a:ext>
            </a:extLst>
          </p:cNvPr>
          <p:cNvSpPr txBox="1">
            <a:spLocks/>
          </p:cNvSpPr>
          <p:nvPr/>
        </p:nvSpPr>
        <p:spPr>
          <a:xfrm>
            <a:off x="4787462" y="4526784"/>
            <a:ext cx="2593428" cy="136902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latin typeface="Arial"/>
                <a:cs typeface="Calibri" panose="020F0502020204030204"/>
              </a:rPr>
              <a:t>Insert Learning Area Here</a:t>
            </a:r>
            <a:endParaRPr lang="en-US">
              <a:latin typeface="Arial"/>
            </a:endParaRPr>
          </a:p>
        </p:txBody>
      </p:sp>
      <p:sp>
        <p:nvSpPr>
          <p:cNvPr id="16" name="Content Placeholder 5">
            <a:extLst>
              <a:ext uri="{FF2B5EF4-FFF2-40B4-BE49-F238E27FC236}">
                <a16:creationId xmlns:a16="http://schemas.microsoft.com/office/drawing/2014/main" id="{BFA97CA0-B7AE-7BA9-B52A-7FC288BB2F48}"/>
              </a:ext>
            </a:extLst>
          </p:cNvPr>
          <p:cNvSpPr txBox="1">
            <a:spLocks/>
          </p:cNvSpPr>
          <p:nvPr/>
        </p:nvSpPr>
        <p:spPr>
          <a:xfrm>
            <a:off x="8426668" y="4526784"/>
            <a:ext cx="2593428" cy="136902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latin typeface="Arial"/>
                <a:cs typeface="Calibri" panose="020F0502020204030204"/>
              </a:rPr>
              <a:t>Insert Learning Area Here</a:t>
            </a:r>
            <a:endParaRPr lang="en-US">
              <a:latin typeface="Arial"/>
            </a:endParaRPr>
          </a:p>
        </p:txBody>
      </p:sp>
      <p:sp>
        <p:nvSpPr>
          <p:cNvPr id="17" name="Content Placeholder 5">
            <a:extLst>
              <a:ext uri="{FF2B5EF4-FFF2-40B4-BE49-F238E27FC236}">
                <a16:creationId xmlns:a16="http://schemas.microsoft.com/office/drawing/2014/main" id="{696CF83E-2D28-8612-25A6-DD3259323563}"/>
              </a:ext>
            </a:extLst>
          </p:cNvPr>
          <p:cNvSpPr txBox="1">
            <a:spLocks/>
          </p:cNvSpPr>
          <p:nvPr/>
        </p:nvSpPr>
        <p:spPr>
          <a:xfrm>
            <a:off x="1161393" y="4526784"/>
            <a:ext cx="2593428" cy="136902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latin typeface="Arial"/>
                <a:cs typeface="Calibri" panose="020F0502020204030204"/>
              </a:rPr>
              <a:t>Insert Learning Area Here</a:t>
            </a:r>
            <a:endParaRPr lang="en-US">
              <a:latin typeface="Arial"/>
            </a:endParaRPr>
          </a:p>
        </p:txBody>
      </p:sp>
    </p:spTree>
    <p:extLst>
      <p:ext uri="{BB962C8B-B14F-4D97-AF65-F5344CB8AC3E}">
        <p14:creationId xmlns:p14="http://schemas.microsoft.com/office/powerpoint/2010/main" val="803440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B14DF-2A7D-7C10-ADF8-8F54E74009EF}"/>
              </a:ext>
            </a:extLst>
          </p:cNvPr>
          <p:cNvSpPr>
            <a:spLocks noGrp="1"/>
          </p:cNvSpPr>
          <p:nvPr>
            <p:ph type="title"/>
          </p:nvPr>
        </p:nvSpPr>
        <p:spPr/>
        <p:txBody>
          <a:bodyPr>
            <a:normAutofit/>
          </a:bodyPr>
          <a:lstStyle/>
          <a:p>
            <a:r>
              <a:rPr lang="en-US" sz="4000" b="1" dirty="0">
                <a:latin typeface="Arial"/>
                <a:ea typeface="+mj-lt"/>
                <a:cs typeface="+mj-lt"/>
              </a:rPr>
              <a:t>Q2 - Concerns, emotions, and questions:</a:t>
            </a:r>
            <a:endParaRPr lang="en-US" sz="4000" b="1" dirty="0">
              <a:latin typeface="Arial"/>
            </a:endParaRPr>
          </a:p>
        </p:txBody>
      </p:sp>
      <p:sp>
        <p:nvSpPr>
          <p:cNvPr id="5" name="Content Placeholder 5">
            <a:extLst>
              <a:ext uri="{FF2B5EF4-FFF2-40B4-BE49-F238E27FC236}">
                <a16:creationId xmlns:a16="http://schemas.microsoft.com/office/drawing/2014/main" id="{6EA640FB-F229-C221-3657-B45E0EA346E1}"/>
              </a:ext>
            </a:extLst>
          </p:cNvPr>
          <p:cNvSpPr txBox="1">
            <a:spLocks/>
          </p:cNvSpPr>
          <p:nvPr/>
        </p:nvSpPr>
        <p:spPr>
          <a:xfrm>
            <a:off x="4734911" y="2503543"/>
            <a:ext cx="2645979" cy="136902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latin typeface="Arial"/>
                <a:cs typeface="Calibri" panose="020F0502020204030204"/>
              </a:rPr>
              <a:t>Insert Takeaway Here</a:t>
            </a:r>
            <a:endParaRPr lang="en-US">
              <a:latin typeface="Arial"/>
            </a:endParaRPr>
          </a:p>
        </p:txBody>
      </p:sp>
      <p:sp>
        <p:nvSpPr>
          <p:cNvPr id="7" name="Content Placeholder 5">
            <a:extLst>
              <a:ext uri="{FF2B5EF4-FFF2-40B4-BE49-F238E27FC236}">
                <a16:creationId xmlns:a16="http://schemas.microsoft.com/office/drawing/2014/main" id="{FD6D7D2C-68D9-D1F0-C98E-DA2E56A20421}"/>
              </a:ext>
            </a:extLst>
          </p:cNvPr>
          <p:cNvSpPr txBox="1">
            <a:spLocks/>
          </p:cNvSpPr>
          <p:nvPr/>
        </p:nvSpPr>
        <p:spPr>
          <a:xfrm>
            <a:off x="8374118" y="2503543"/>
            <a:ext cx="2645979" cy="136902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latin typeface="Arial"/>
                <a:cs typeface="Calibri" panose="020F0502020204030204"/>
              </a:rPr>
              <a:t>Insert Takeaway Here</a:t>
            </a:r>
            <a:endParaRPr lang="en-US">
              <a:latin typeface="Arial"/>
            </a:endParaRPr>
          </a:p>
        </p:txBody>
      </p:sp>
      <p:sp>
        <p:nvSpPr>
          <p:cNvPr id="9" name="Content Placeholder 5">
            <a:extLst>
              <a:ext uri="{FF2B5EF4-FFF2-40B4-BE49-F238E27FC236}">
                <a16:creationId xmlns:a16="http://schemas.microsoft.com/office/drawing/2014/main" id="{C86DEEDF-E46A-E8D4-E539-696D4B34CBC9}"/>
              </a:ext>
            </a:extLst>
          </p:cNvPr>
          <p:cNvSpPr txBox="1">
            <a:spLocks/>
          </p:cNvSpPr>
          <p:nvPr/>
        </p:nvSpPr>
        <p:spPr>
          <a:xfrm>
            <a:off x="1108842" y="2503543"/>
            <a:ext cx="2645979" cy="136902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latin typeface="Arial"/>
                <a:cs typeface="Calibri" panose="020F0502020204030204"/>
              </a:rPr>
              <a:t>Insert Takeaway Here</a:t>
            </a:r>
            <a:endParaRPr lang="en-US">
              <a:latin typeface="Arial"/>
            </a:endParaRPr>
          </a:p>
        </p:txBody>
      </p:sp>
      <p:sp>
        <p:nvSpPr>
          <p:cNvPr id="11" name="Content Placeholder 5">
            <a:extLst>
              <a:ext uri="{FF2B5EF4-FFF2-40B4-BE49-F238E27FC236}">
                <a16:creationId xmlns:a16="http://schemas.microsoft.com/office/drawing/2014/main" id="{31087203-0A36-12BF-8C99-B9C5EFEB17B5}"/>
              </a:ext>
            </a:extLst>
          </p:cNvPr>
          <p:cNvSpPr txBox="1">
            <a:spLocks/>
          </p:cNvSpPr>
          <p:nvPr/>
        </p:nvSpPr>
        <p:spPr>
          <a:xfrm>
            <a:off x="4734911" y="4526784"/>
            <a:ext cx="2645979" cy="136902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latin typeface="Arial"/>
                <a:cs typeface="Calibri" panose="020F0502020204030204"/>
              </a:rPr>
              <a:t>Insert Takeaway Here</a:t>
            </a:r>
            <a:endParaRPr lang="en-US">
              <a:latin typeface="Arial"/>
            </a:endParaRPr>
          </a:p>
        </p:txBody>
      </p:sp>
      <p:sp>
        <p:nvSpPr>
          <p:cNvPr id="13" name="Content Placeholder 5">
            <a:extLst>
              <a:ext uri="{FF2B5EF4-FFF2-40B4-BE49-F238E27FC236}">
                <a16:creationId xmlns:a16="http://schemas.microsoft.com/office/drawing/2014/main" id="{1CBEC01A-6293-D0E4-3CED-DF96284223E7}"/>
              </a:ext>
            </a:extLst>
          </p:cNvPr>
          <p:cNvSpPr txBox="1">
            <a:spLocks/>
          </p:cNvSpPr>
          <p:nvPr/>
        </p:nvSpPr>
        <p:spPr>
          <a:xfrm>
            <a:off x="8374117" y="4526784"/>
            <a:ext cx="2645979" cy="136902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latin typeface="Arial"/>
                <a:cs typeface="Calibri" panose="020F0502020204030204"/>
              </a:rPr>
              <a:t>Insert Takeaway Here</a:t>
            </a:r>
            <a:endParaRPr lang="en-US">
              <a:latin typeface="Arial"/>
            </a:endParaRPr>
          </a:p>
        </p:txBody>
      </p:sp>
      <p:sp>
        <p:nvSpPr>
          <p:cNvPr id="15" name="Content Placeholder 5">
            <a:extLst>
              <a:ext uri="{FF2B5EF4-FFF2-40B4-BE49-F238E27FC236}">
                <a16:creationId xmlns:a16="http://schemas.microsoft.com/office/drawing/2014/main" id="{621CAC24-8D42-4A3F-54BF-9648B2532A65}"/>
              </a:ext>
            </a:extLst>
          </p:cNvPr>
          <p:cNvSpPr txBox="1">
            <a:spLocks/>
          </p:cNvSpPr>
          <p:nvPr/>
        </p:nvSpPr>
        <p:spPr>
          <a:xfrm>
            <a:off x="1108842" y="4526784"/>
            <a:ext cx="2645979" cy="136902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latin typeface="Arial"/>
                <a:cs typeface="Calibri" panose="020F0502020204030204"/>
              </a:rPr>
              <a:t>Insert Takeaway Here</a:t>
            </a:r>
            <a:endParaRPr lang="en-US" dirty="0" err="1">
              <a:latin typeface="Arial"/>
            </a:endParaRPr>
          </a:p>
        </p:txBody>
      </p:sp>
    </p:spTree>
    <p:extLst>
      <p:ext uri="{BB962C8B-B14F-4D97-AF65-F5344CB8AC3E}">
        <p14:creationId xmlns:p14="http://schemas.microsoft.com/office/powerpoint/2010/main" val="1989001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39035-6650-B7E9-2C06-E919A523D119}"/>
              </a:ext>
            </a:extLst>
          </p:cNvPr>
          <p:cNvSpPr>
            <a:spLocks noGrp="1"/>
          </p:cNvSpPr>
          <p:nvPr>
            <p:ph type="title"/>
          </p:nvPr>
        </p:nvSpPr>
        <p:spPr/>
        <p:txBody>
          <a:bodyPr/>
          <a:lstStyle/>
          <a:p>
            <a:r>
              <a:rPr lang="en-US" b="1" dirty="0">
                <a:latin typeface="Arial"/>
                <a:cs typeface="Calibri Light"/>
              </a:rPr>
              <a:t>Next Steps</a:t>
            </a:r>
            <a:endParaRPr lang="en-US" dirty="0">
              <a:latin typeface="Arial"/>
              <a:cs typeface="Arial"/>
            </a:endParaRPr>
          </a:p>
        </p:txBody>
      </p:sp>
      <p:sp>
        <p:nvSpPr>
          <p:cNvPr id="3" name="Content Placeholder 2">
            <a:extLst>
              <a:ext uri="{FF2B5EF4-FFF2-40B4-BE49-F238E27FC236}">
                <a16:creationId xmlns:a16="http://schemas.microsoft.com/office/drawing/2014/main" id="{D239CBC2-916E-7CAB-AF87-15C40893B476}"/>
              </a:ext>
            </a:extLst>
          </p:cNvPr>
          <p:cNvSpPr>
            <a:spLocks noGrp="1"/>
          </p:cNvSpPr>
          <p:nvPr>
            <p:ph idx="1"/>
          </p:nvPr>
        </p:nvSpPr>
        <p:spPr/>
        <p:txBody>
          <a:bodyPr vert="horz" lIns="91440" tIns="45720" rIns="91440" bIns="45720" rtlCol="0" anchor="t">
            <a:normAutofit/>
          </a:bodyPr>
          <a:lstStyle/>
          <a:p>
            <a:pPr marL="514350" indent="-514350">
              <a:buAutoNum type="arabicPeriod"/>
            </a:pPr>
            <a:r>
              <a:rPr lang="en-US" dirty="0">
                <a:latin typeface="Arial"/>
                <a:ea typeface="+mn-lt"/>
                <a:cs typeface="+mn-lt"/>
              </a:rPr>
              <a:t>Highlight any next steps for your planned work around decolonization </a:t>
            </a:r>
            <a:endParaRPr lang="en-US">
              <a:latin typeface="Arial"/>
              <a:cs typeface="Calibri" panose="020F0502020204030204"/>
            </a:endParaRPr>
          </a:p>
          <a:p>
            <a:pPr marL="514350" indent="-514350">
              <a:buAutoNum type="arabicPeriod"/>
            </a:pPr>
            <a:r>
              <a:rPr lang="en-US" dirty="0">
                <a:latin typeface="Arial"/>
                <a:ea typeface="+mn-lt"/>
                <a:cs typeface="+mn-lt"/>
              </a:rPr>
              <a:t>Highlight any relevant future events you are aware of that may be relevant to participants’ ongoing learning</a:t>
            </a:r>
            <a:endParaRPr lang="en-US" dirty="0">
              <a:latin typeface="Arial"/>
              <a:cs typeface="Calibri" panose="020F0502020204030204"/>
            </a:endParaRPr>
          </a:p>
        </p:txBody>
      </p:sp>
    </p:spTree>
    <p:extLst>
      <p:ext uri="{BB962C8B-B14F-4D97-AF65-F5344CB8AC3E}">
        <p14:creationId xmlns:p14="http://schemas.microsoft.com/office/powerpoint/2010/main" val="4129139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1EFB9-7E2D-026E-B164-909742519BC3}"/>
              </a:ext>
            </a:extLst>
          </p:cNvPr>
          <p:cNvSpPr>
            <a:spLocks noGrp="1"/>
          </p:cNvSpPr>
          <p:nvPr>
            <p:ph type="title"/>
          </p:nvPr>
        </p:nvSpPr>
        <p:spPr>
          <a:xfrm>
            <a:off x="1630572" y="1718918"/>
            <a:ext cx="8927336" cy="2843557"/>
          </a:xfrm>
        </p:spPr>
        <p:txBody>
          <a:bodyPr vert="horz" lIns="91440" tIns="45720" rIns="91440" bIns="45720" rtlCol="0" anchor="ctr">
            <a:normAutofit/>
          </a:bodyPr>
          <a:lstStyle/>
          <a:p>
            <a:pPr algn="ctr"/>
            <a:r>
              <a:rPr lang="en-US" sz="4400" b="1" dirty="0">
                <a:latin typeface="Arial"/>
                <a:cs typeface="Calibri Light"/>
              </a:rPr>
              <a:t>Thank you!</a:t>
            </a:r>
            <a:endParaRPr lang="en-US" sz="4400" b="1" dirty="0">
              <a:latin typeface="Arial"/>
              <a:cs typeface="Arial"/>
            </a:endParaRPr>
          </a:p>
        </p:txBody>
      </p:sp>
      <p:sp>
        <p:nvSpPr>
          <p:cNvPr id="3" name="Text Placeholder 2">
            <a:extLst>
              <a:ext uri="{FF2B5EF4-FFF2-40B4-BE49-F238E27FC236}">
                <a16:creationId xmlns:a16="http://schemas.microsoft.com/office/drawing/2014/main" id="{A0D78804-1D01-6088-064A-E2735B5283DB}"/>
              </a:ext>
            </a:extLst>
          </p:cNvPr>
          <p:cNvSpPr>
            <a:spLocks noGrp="1"/>
          </p:cNvSpPr>
          <p:nvPr>
            <p:ph type="body" idx="1"/>
          </p:nvPr>
        </p:nvSpPr>
        <p:spPr>
          <a:xfrm>
            <a:off x="1630572" y="4615739"/>
            <a:ext cx="8927336" cy="1500187"/>
          </a:xfrm>
        </p:spPr>
        <p:txBody>
          <a:bodyPr vert="horz" lIns="91440" tIns="45720" rIns="91440" bIns="45720" rtlCol="0" anchor="t">
            <a:normAutofit/>
          </a:bodyPr>
          <a:lstStyle/>
          <a:p>
            <a:pPr algn="ctr"/>
            <a:r>
              <a:rPr lang="en-US" dirty="0">
                <a:solidFill>
                  <a:schemeClr val="tx1"/>
                </a:solidFill>
                <a:ea typeface="+mn-lt"/>
                <a:cs typeface="+mn-lt"/>
              </a:rPr>
              <a:t>Please reach out to </a:t>
            </a:r>
            <a:r>
              <a:rPr lang="en-US" b="1" u="sng" dirty="0">
                <a:solidFill>
                  <a:schemeClr val="tx1"/>
                </a:solidFill>
                <a:ea typeface="+mn-lt"/>
                <a:cs typeface="+mn-lt"/>
              </a:rPr>
              <a:t>INSERT FACILITATORS</a:t>
            </a:r>
            <a:r>
              <a:rPr lang="en-US" dirty="0">
                <a:solidFill>
                  <a:schemeClr val="tx1"/>
                </a:solidFill>
                <a:ea typeface="+mn-lt"/>
                <a:cs typeface="+mn-lt"/>
              </a:rPr>
              <a:t> if you’d like to chat more about these issues.</a:t>
            </a:r>
            <a:endParaRPr lang="en-US" dirty="0">
              <a:solidFill>
                <a:schemeClr val="tx1"/>
              </a:solidFill>
              <a:cs typeface="Calibri" panose="020F0502020204030204"/>
            </a:endParaRPr>
          </a:p>
        </p:txBody>
      </p:sp>
    </p:spTree>
    <p:extLst>
      <p:ext uri="{BB962C8B-B14F-4D97-AF65-F5344CB8AC3E}">
        <p14:creationId xmlns:p14="http://schemas.microsoft.com/office/powerpoint/2010/main" val="4106416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246810-BA29-D8D2-7130-822CF32A4A0A}"/>
              </a:ext>
            </a:extLst>
          </p:cNvPr>
          <p:cNvSpPr>
            <a:spLocks noGrp="1"/>
          </p:cNvSpPr>
          <p:nvPr>
            <p:ph idx="1"/>
          </p:nvPr>
        </p:nvSpPr>
        <p:spPr/>
        <p:txBody>
          <a:bodyPr vert="horz" lIns="91440" tIns="45720" rIns="91440" bIns="45720" rtlCol="0" anchor="t">
            <a:normAutofit/>
          </a:bodyPr>
          <a:lstStyle/>
          <a:p>
            <a:pPr marL="0" indent="0">
              <a:buNone/>
            </a:pPr>
            <a:endParaRPr lang="en-US" dirty="0">
              <a:ea typeface="+mn-lt"/>
              <a:cs typeface="+mn-lt"/>
            </a:endParaRPr>
          </a:p>
          <a:p>
            <a:pPr marL="0" indent="0">
              <a:buNone/>
            </a:pPr>
            <a:endParaRPr lang="en-US" dirty="0">
              <a:ea typeface="+mn-lt"/>
              <a:cs typeface="+mn-lt"/>
            </a:endParaRPr>
          </a:p>
          <a:p>
            <a:pPr marL="0" indent="0">
              <a:buNone/>
            </a:pPr>
            <a:endParaRPr lang="en-US" dirty="0">
              <a:ea typeface="+mn-lt"/>
              <a:cs typeface="+mn-lt"/>
            </a:endParaRPr>
          </a:p>
          <a:p>
            <a:pPr marL="0" indent="0">
              <a:buNone/>
            </a:pPr>
            <a:endParaRPr lang="en-US" dirty="0">
              <a:latin typeface="Arial"/>
              <a:ea typeface="+mn-lt"/>
              <a:cs typeface="+mn-lt"/>
            </a:endParaRPr>
          </a:p>
          <a:p>
            <a:pPr marL="0" indent="0">
              <a:buNone/>
            </a:pPr>
            <a:endParaRPr lang="en-US" dirty="0">
              <a:latin typeface="Arial"/>
              <a:ea typeface="+mn-lt"/>
              <a:cs typeface="+mn-lt"/>
            </a:endParaRPr>
          </a:p>
          <a:p>
            <a:pPr marL="0" indent="0" algn="ctr">
              <a:buNone/>
            </a:pPr>
            <a:r>
              <a:rPr lang="en-US" dirty="0">
                <a:latin typeface="Arial"/>
                <a:ea typeface="+mn-lt"/>
                <a:cs typeface="+mn-lt"/>
              </a:rPr>
              <a:t>This work is licensed under a </a:t>
            </a:r>
            <a:r>
              <a:rPr lang="en-US" dirty="0">
                <a:latin typeface="Arial"/>
                <a:ea typeface="+mn-lt"/>
                <a:cs typeface="+mn-lt"/>
                <a:hlinkClick r:id="rId2"/>
              </a:rPr>
              <a:t>Creative Commons Attribution-NonCommercial-ShareAlike 4.0 International License</a:t>
            </a:r>
            <a:r>
              <a:rPr lang="en-US" dirty="0">
                <a:latin typeface="Arial"/>
                <a:ea typeface="+mn-lt"/>
                <a:cs typeface="+mn-lt"/>
              </a:rPr>
              <a:t>.</a:t>
            </a:r>
            <a:endParaRPr lang="en-US" dirty="0">
              <a:latin typeface="Arial"/>
              <a:cs typeface="Calibri" panose="020F0502020204030204"/>
            </a:endParaRPr>
          </a:p>
        </p:txBody>
      </p:sp>
      <p:pic>
        <p:nvPicPr>
          <p:cNvPr id="4" name="Picture 4">
            <a:extLst>
              <a:ext uri="{FF2B5EF4-FFF2-40B4-BE49-F238E27FC236}">
                <a16:creationId xmlns:a16="http://schemas.microsoft.com/office/drawing/2014/main" id="{8E195CFA-928D-35CA-6BF9-11F24E8EB0CE}"/>
              </a:ext>
            </a:extLst>
          </p:cNvPr>
          <p:cNvPicPr>
            <a:picLocks noChangeAspect="1"/>
          </p:cNvPicPr>
          <p:nvPr/>
        </p:nvPicPr>
        <p:blipFill>
          <a:blip r:embed="rId3"/>
          <a:stretch>
            <a:fillRect/>
          </a:stretch>
        </p:blipFill>
        <p:spPr>
          <a:xfrm>
            <a:off x="835230" y="1369620"/>
            <a:ext cx="2062019" cy="2062019"/>
          </a:xfrm>
          <a:prstGeom prst="rect">
            <a:avLst/>
          </a:prstGeom>
        </p:spPr>
      </p:pic>
      <p:pic>
        <p:nvPicPr>
          <p:cNvPr id="6" name="Picture 6" descr="Icon&#10;&#10;Description automatically generated">
            <a:extLst>
              <a:ext uri="{FF2B5EF4-FFF2-40B4-BE49-F238E27FC236}">
                <a16:creationId xmlns:a16="http://schemas.microsoft.com/office/drawing/2014/main" id="{2F3E823D-087D-FAEE-6F2E-BA32B62B52A7}"/>
              </a:ext>
            </a:extLst>
          </p:cNvPr>
          <p:cNvPicPr>
            <a:picLocks noChangeAspect="1"/>
          </p:cNvPicPr>
          <p:nvPr/>
        </p:nvPicPr>
        <p:blipFill>
          <a:blip r:embed="rId4"/>
          <a:stretch>
            <a:fillRect/>
          </a:stretch>
        </p:blipFill>
        <p:spPr>
          <a:xfrm>
            <a:off x="3650673" y="1422400"/>
            <a:ext cx="2004291" cy="2004291"/>
          </a:xfrm>
          <a:prstGeom prst="rect">
            <a:avLst/>
          </a:prstGeom>
        </p:spPr>
      </p:pic>
      <p:pic>
        <p:nvPicPr>
          <p:cNvPr id="7" name="Picture 7" descr="Icon&#10;&#10;Description automatically generated">
            <a:extLst>
              <a:ext uri="{FF2B5EF4-FFF2-40B4-BE49-F238E27FC236}">
                <a16:creationId xmlns:a16="http://schemas.microsoft.com/office/drawing/2014/main" id="{D65FBFCC-85BE-BB4F-4F46-DD75F3BCBE94}"/>
              </a:ext>
            </a:extLst>
          </p:cNvPr>
          <p:cNvPicPr>
            <a:picLocks noChangeAspect="1"/>
          </p:cNvPicPr>
          <p:nvPr/>
        </p:nvPicPr>
        <p:blipFill>
          <a:blip r:embed="rId5"/>
          <a:stretch>
            <a:fillRect/>
          </a:stretch>
        </p:blipFill>
        <p:spPr>
          <a:xfrm>
            <a:off x="6410036" y="1422399"/>
            <a:ext cx="2004292" cy="2004292"/>
          </a:xfrm>
          <a:prstGeom prst="rect">
            <a:avLst/>
          </a:prstGeom>
        </p:spPr>
      </p:pic>
      <p:pic>
        <p:nvPicPr>
          <p:cNvPr id="8" name="Picture 8" descr="Logo, icon&#10;&#10;Description automatically generated">
            <a:extLst>
              <a:ext uri="{FF2B5EF4-FFF2-40B4-BE49-F238E27FC236}">
                <a16:creationId xmlns:a16="http://schemas.microsoft.com/office/drawing/2014/main" id="{ECB05CDC-7AE1-5371-E986-9359A01F8B74}"/>
              </a:ext>
            </a:extLst>
          </p:cNvPr>
          <p:cNvPicPr>
            <a:picLocks noChangeAspect="1"/>
          </p:cNvPicPr>
          <p:nvPr/>
        </p:nvPicPr>
        <p:blipFill>
          <a:blip r:embed="rId6"/>
          <a:stretch>
            <a:fillRect/>
          </a:stretch>
        </p:blipFill>
        <p:spPr>
          <a:xfrm>
            <a:off x="9169400" y="1387764"/>
            <a:ext cx="2004291" cy="2004291"/>
          </a:xfrm>
          <a:prstGeom prst="rect">
            <a:avLst/>
          </a:prstGeom>
        </p:spPr>
      </p:pic>
    </p:spTree>
    <p:extLst>
      <p:ext uri="{BB962C8B-B14F-4D97-AF65-F5344CB8AC3E}">
        <p14:creationId xmlns:p14="http://schemas.microsoft.com/office/powerpoint/2010/main" val="110509292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704</Words>
  <Application>Microsoft Office PowerPoint</Application>
  <PresentationFormat>Widescreen</PresentationFormat>
  <Paragraphs>69</Paragraphs>
  <Slides>8</Slides>
  <Notes>6</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Unit Readiness Survey Template</vt:lpstr>
      <vt:lpstr>Land Acknowledgement</vt:lpstr>
      <vt:lpstr>We circulated a survey asking:</vt:lpstr>
      <vt:lpstr>Q1 - What we’d like to learn more about: </vt:lpstr>
      <vt:lpstr>Q2 - Concerns, emotions, and questions:</vt:lpstr>
      <vt:lpstr>Next Steps</vt:lpstr>
      <vt:lpstr>Thank you!</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Schroeder, Amber</cp:lastModifiedBy>
  <cp:revision>346</cp:revision>
  <dcterms:created xsi:type="dcterms:W3CDTF">2023-01-27T17:16:46Z</dcterms:created>
  <dcterms:modified xsi:type="dcterms:W3CDTF">2023-02-02T21:37:23Z</dcterms:modified>
</cp:coreProperties>
</file>