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9" r:id="rId2"/>
  </p:sldMasterIdLst>
  <p:notesMasterIdLst>
    <p:notesMasterId r:id="rId25"/>
  </p:notesMasterIdLst>
  <p:sldIdLst>
    <p:sldId id="25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228BC-7040-6A08-C3B9-8A04C34DF0DB}" v="5" dt="2023-01-31T23:02:26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sh, Ashley" userId="S::ashley.welsh@ubc.ca::310e9038-dae2-471e-af24-3924261a94e6" providerId="AD" clId="Web-{1A6B2076-AAD7-51E4-8797-E28997C4BD18}"/>
    <pc:docChg chg="addSld modSld">
      <pc:chgData name="Welsh, Ashley" userId="S::ashley.welsh@ubc.ca::310e9038-dae2-471e-af24-3924261a94e6" providerId="AD" clId="Web-{1A6B2076-AAD7-51E4-8797-E28997C4BD18}" dt="2023-01-30T23:41:43.138" v="4" actId="20577"/>
      <pc:docMkLst>
        <pc:docMk/>
      </pc:docMkLst>
      <pc:sldChg chg="modSp new">
        <pc:chgData name="Welsh, Ashley" userId="S::ashley.welsh@ubc.ca::310e9038-dae2-471e-af24-3924261a94e6" providerId="AD" clId="Web-{1A6B2076-AAD7-51E4-8797-E28997C4BD18}" dt="2023-01-30T23:41:43.138" v="4" actId="20577"/>
        <pc:sldMkLst>
          <pc:docMk/>
          <pc:sldMk cId="2736422382" sldId="277"/>
        </pc:sldMkLst>
        <pc:spChg chg="mod">
          <ac:chgData name="Welsh, Ashley" userId="S::ashley.welsh@ubc.ca::310e9038-dae2-471e-af24-3924261a94e6" providerId="AD" clId="Web-{1A6B2076-AAD7-51E4-8797-E28997C4BD18}" dt="2023-01-30T23:41:43.138" v="4" actId="20577"/>
          <ac:spMkLst>
            <pc:docMk/>
            <pc:sldMk cId="2736422382" sldId="277"/>
            <ac:spMk id="2" creationId="{0EA795DE-A000-BAF3-E874-3F8871D30F2B}"/>
          </ac:spMkLst>
        </pc:spChg>
      </pc:sldChg>
    </pc:docChg>
  </pc:docChgLst>
  <pc:docChgLst>
    <pc:chgData name="Welsh, Ashley" userId="S::ashley.welsh@ubc.ca::310e9038-dae2-471e-af24-3924261a94e6" providerId="AD" clId="Web-{AFA384D7-21CC-4AEF-97F7-FEB88B23D87A}"/>
    <pc:docChg chg="addSld delSld modSld addMainMaster modMainMaster">
      <pc:chgData name="Welsh, Ashley" userId="S::ashley.welsh@ubc.ca::310e9038-dae2-471e-af24-3924261a94e6" providerId="AD" clId="Web-{AFA384D7-21CC-4AEF-97F7-FEB88B23D87A}" dt="2023-01-30T23:08:10.078" v="1430" actId="20577"/>
      <pc:docMkLst>
        <pc:docMk/>
      </pc:docMkLst>
      <pc:sldChg chg="modSp">
        <pc:chgData name="Welsh, Ashley" userId="S::ashley.welsh@ubc.ca::310e9038-dae2-471e-af24-3924261a94e6" providerId="AD" clId="Web-{AFA384D7-21CC-4AEF-97F7-FEB88B23D87A}" dt="2023-01-30T22:43:52.173" v="3" actId="20577"/>
        <pc:sldMkLst>
          <pc:docMk/>
          <pc:sldMk cId="109857222" sldId="256"/>
        </pc:sldMkLst>
        <pc:spChg chg="mod">
          <ac:chgData name="Welsh, Ashley" userId="S::ashley.welsh@ubc.ca::310e9038-dae2-471e-af24-3924261a94e6" providerId="AD" clId="Web-{AFA384D7-21CC-4AEF-97F7-FEB88B23D87A}" dt="2023-01-30T22:43:52.173" v="3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Welsh, Ashley" userId="S::ashley.welsh@ubc.ca::310e9038-dae2-471e-af24-3924261a94e6" providerId="AD" clId="Web-{AFA384D7-21CC-4AEF-97F7-FEB88B23D87A}" dt="2023-01-30T22:44:13.610" v="12" actId="20577"/>
        <pc:sldMkLst>
          <pc:docMk/>
          <pc:sldMk cId="923830574" sldId="257"/>
        </pc:sldMkLst>
        <pc:spChg chg="mod">
          <ac:chgData name="Welsh, Ashley" userId="S::ashley.welsh@ubc.ca::310e9038-dae2-471e-af24-3924261a94e6" providerId="AD" clId="Web-{AFA384D7-21CC-4AEF-97F7-FEB88B23D87A}" dt="2023-01-30T22:44:13.610" v="12" actId="20577"/>
          <ac:spMkLst>
            <pc:docMk/>
            <pc:sldMk cId="923830574" sldId="257"/>
            <ac:spMk id="2" creationId="{FA39DE43-F3D2-837E-6C96-129378181DA0}"/>
          </ac:spMkLst>
        </pc:spChg>
      </pc:sldChg>
      <pc:sldChg chg="modSp new">
        <pc:chgData name="Welsh, Ashley" userId="S::ashley.welsh@ubc.ca::310e9038-dae2-471e-af24-3924261a94e6" providerId="AD" clId="Web-{AFA384D7-21CC-4AEF-97F7-FEB88B23D87A}" dt="2023-01-30T22:44:24.860" v="21" actId="20577"/>
        <pc:sldMkLst>
          <pc:docMk/>
          <pc:sldMk cId="930537150" sldId="258"/>
        </pc:sldMkLst>
        <pc:spChg chg="mod">
          <ac:chgData name="Welsh, Ashley" userId="S::ashley.welsh@ubc.ca::310e9038-dae2-471e-af24-3924261a94e6" providerId="AD" clId="Web-{AFA384D7-21CC-4AEF-97F7-FEB88B23D87A}" dt="2023-01-30T22:44:24.860" v="21" actId="20577"/>
          <ac:spMkLst>
            <pc:docMk/>
            <pc:sldMk cId="930537150" sldId="258"/>
            <ac:spMk id="2" creationId="{2D9CC71D-A967-D7D8-7DEB-CD5F43FB48F2}"/>
          </ac:spMkLst>
        </pc:spChg>
      </pc:sldChg>
      <pc:sldChg chg="modSp new">
        <pc:chgData name="Welsh, Ashley" userId="S::ashley.welsh@ubc.ca::310e9038-dae2-471e-af24-3924261a94e6" providerId="AD" clId="Web-{AFA384D7-21CC-4AEF-97F7-FEB88B23D87A}" dt="2023-01-30T22:51:05.871" v="350" actId="20577"/>
        <pc:sldMkLst>
          <pc:docMk/>
          <pc:sldMk cId="1817772281" sldId="259"/>
        </pc:sldMkLst>
        <pc:spChg chg="mod">
          <ac:chgData name="Welsh, Ashley" userId="S::ashley.welsh@ubc.ca::310e9038-dae2-471e-af24-3924261a94e6" providerId="AD" clId="Web-{AFA384D7-21CC-4AEF-97F7-FEB88B23D87A}" dt="2023-01-30T22:44:50.297" v="42" actId="20577"/>
          <ac:spMkLst>
            <pc:docMk/>
            <pc:sldMk cId="1817772281" sldId="259"/>
            <ac:spMk id="2" creationId="{38715952-14FC-D94F-5B44-DEB36159B38D}"/>
          </ac:spMkLst>
        </pc:spChg>
        <pc:spChg chg="mod">
          <ac:chgData name="Welsh, Ashley" userId="S::ashley.welsh@ubc.ca::310e9038-dae2-471e-af24-3924261a94e6" providerId="AD" clId="Web-{AFA384D7-21CC-4AEF-97F7-FEB88B23D87A}" dt="2023-01-30T22:51:05.871" v="350" actId="20577"/>
          <ac:spMkLst>
            <pc:docMk/>
            <pc:sldMk cId="1817772281" sldId="259"/>
            <ac:spMk id="3" creationId="{08A6F850-F7CF-8656-BAF6-B6F29699B746}"/>
          </ac:spMkLst>
        </pc:spChg>
      </pc:sldChg>
      <pc:sldChg chg="modSp add replId">
        <pc:chgData name="Welsh, Ashley" userId="S::ashley.welsh@ubc.ca::310e9038-dae2-471e-af24-3924261a94e6" providerId="AD" clId="Web-{AFA384D7-21CC-4AEF-97F7-FEB88B23D87A}" dt="2023-01-30T22:51:45.027" v="386" actId="20577"/>
        <pc:sldMkLst>
          <pc:docMk/>
          <pc:sldMk cId="3784489800" sldId="260"/>
        </pc:sldMkLst>
        <pc:spChg chg="mod">
          <ac:chgData name="Welsh, Ashley" userId="S::ashley.welsh@ubc.ca::310e9038-dae2-471e-af24-3924261a94e6" providerId="AD" clId="Web-{AFA384D7-21CC-4AEF-97F7-FEB88B23D87A}" dt="2023-01-30T22:51:45.027" v="386" actId="20577"/>
          <ac:spMkLst>
            <pc:docMk/>
            <pc:sldMk cId="3784489800" sldId="260"/>
            <ac:spMk id="3" creationId="{08A6F850-F7CF-8656-BAF6-B6F29699B746}"/>
          </ac:spMkLst>
        </pc:spChg>
      </pc:sldChg>
      <pc:sldChg chg="modSp add replId">
        <pc:chgData name="Welsh, Ashley" userId="S::ashley.welsh@ubc.ca::310e9038-dae2-471e-af24-3924261a94e6" providerId="AD" clId="Web-{AFA384D7-21CC-4AEF-97F7-FEB88B23D87A}" dt="2023-01-30T22:52:46.073" v="464" actId="20577"/>
        <pc:sldMkLst>
          <pc:docMk/>
          <pc:sldMk cId="3709191496" sldId="261"/>
        </pc:sldMkLst>
        <pc:spChg chg="mod">
          <ac:chgData name="Welsh, Ashley" userId="S::ashley.welsh@ubc.ca::310e9038-dae2-471e-af24-3924261a94e6" providerId="AD" clId="Web-{AFA384D7-21CC-4AEF-97F7-FEB88B23D87A}" dt="2023-01-30T22:52:46.073" v="464" actId="20577"/>
          <ac:spMkLst>
            <pc:docMk/>
            <pc:sldMk cId="3709191496" sldId="261"/>
            <ac:spMk id="3" creationId="{08A6F850-F7CF-8656-BAF6-B6F29699B746}"/>
          </ac:spMkLst>
        </pc:spChg>
      </pc:sldChg>
      <pc:sldChg chg="modSp new">
        <pc:chgData name="Welsh, Ashley" userId="S::ashley.welsh@ubc.ca::310e9038-dae2-471e-af24-3924261a94e6" providerId="AD" clId="Web-{AFA384D7-21CC-4AEF-97F7-FEB88B23D87A}" dt="2023-01-30T22:53:50.807" v="570" actId="20577"/>
        <pc:sldMkLst>
          <pc:docMk/>
          <pc:sldMk cId="2268630656" sldId="262"/>
        </pc:sldMkLst>
        <pc:spChg chg="mod">
          <ac:chgData name="Welsh, Ashley" userId="S::ashley.welsh@ubc.ca::310e9038-dae2-471e-af24-3924261a94e6" providerId="AD" clId="Web-{AFA384D7-21CC-4AEF-97F7-FEB88B23D87A}" dt="2023-01-30T22:53:05.291" v="470" actId="20577"/>
          <ac:spMkLst>
            <pc:docMk/>
            <pc:sldMk cId="2268630656" sldId="262"/>
            <ac:spMk id="2" creationId="{58F31B97-2E5D-E077-2160-ACDD67F11631}"/>
          </ac:spMkLst>
        </pc:spChg>
        <pc:spChg chg="mod">
          <ac:chgData name="Welsh, Ashley" userId="S::ashley.welsh@ubc.ca::310e9038-dae2-471e-af24-3924261a94e6" providerId="AD" clId="Web-{AFA384D7-21CC-4AEF-97F7-FEB88B23D87A}" dt="2023-01-30T22:53:50.807" v="570" actId="20577"/>
          <ac:spMkLst>
            <pc:docMk/>
            <pc:sldMk cId="2268630656" sldId="262"/>
            <ac:spMk id="3" creationId="{26A2BDBF-41B6-EE69-1999-ADEE9459D557}"/>
          </ac:spMkLst>
        </pc:spChg>
      </pc:sldChg>
      <pc:sldChg chg="addSp delSp modSp new">
        <pc:chgData name="Welsh, Ashley" userId="S::ashley.welsh@ubc.ca::310e9038-dae2-471e-af24-3924261a94e6" providerId="AD" clId="Web-{AFA384D7-21CC-4AEF-97F7-FEB88B23D87A}" dt="2023-01-30T22:54:27.041" v="584" actId="1076"/>
        <pc:sldMkLst>
          <pc:docMk/>
          <pc:sldMk cId="860340134" sldId="263"/>
        </pc:sldMkLst>
        <pc:spChg chg="mod">
          <ac:chgData name="Welsh, Ashley" userId="S::ashley.welsh@ubc.ca::310e9038-dae2-471e-af24-3924261a94e6" providerId="AD" clId="Web-{AFA384D7-21CC-4AEF-97F7-FEB88B23D87A}" dt="2023-01-30T22:54:13.134" v="579" actId="20577"/>
          <ac:spMkLst>
            <pc:docMk/>
            <pc:sldMk cId="860340134" sldId="263"/>
            <ac:spMk id="2" creationId="{72871511-8ACD-09BA-7CBB-C01D8B6033DC}"/>
          </ac:spMkLst>
        </pc:spChg>
        <pc:spChg chg="del">
          <ac:chgData name="Welsh, Ashley" userId="S::ashley.welsh@ubc.ca::310e9038-dae2-471e-af24-3924261a94e6" providerId="AD" clId="Web-{AFA384D7-21CC-4AEF-97F7-FEB88B23D87A}" dt="2023-01-30T22:54:15.072" v="580"/>
          <ac:spMkLst>
            <pc:docMk/>
            <pc:sldMk cId="860340134" sldId="263"/>
            <ac:spMk id="3" creationId="{0598ABB4-4543-1999-FCAD-D4443AA0A673}"/>
          </ac:spMkLst>
        </pc:spChg>
        <pc:picChg chg="add mod">
          <ac:chgData name="Welsh, Ashley" userId="S::ashley.welsh@ubc.ca::310e9038-dae2-471e-af24-3924261a94e6" providerId="AD" clId="Web-{AFA384D7-21CC-4AEF-97F7-FEB88B23D87A}" dt="2023-01-30T22:54:27.041" v="584" actId="1076"/>
          <ac:picMkLst>
            <pc:docMk/>
            <pc:sldMk cId="860340134" sldId="263"/>
            <ac:picMk id="4" creationId="{C816E7FA-830E-D09C-5A72-29CE22246BD2}"/>
          </ac:picMkLst>
        </pc:picChg>
      </pc:sldChg>
      <pc:sldChg chg="modSp new">
        <pc:chgData name="Welsh, Ashley" userId="S::ashley.welsh@ubc.ca::310e9038-dae2-471e-af24-3924261a94e6" providerId="AD" clId="Web-{AFA384D7-21CC-4AEF-97F7-FEB88B23D87A}" dt="2023-01-30T22:56:56.179" v="735" actId="20577"/>
        <pc:sldMkLst>
          <pc:docMk/>
          <pc:sldMk cId="3133386420" sldId="264"/>
        </pc:sldMkLst>
        <pc:spChg chg="mod">
          <ac:chgData name="Welsh, Ashley" userId="S::ashley.welsh@ubc.ca::310e9038-dae2-471e-af24-3924261a94e6" providerId="AD" clId="Web-{AFA384D7-21CC-4AEF-97F7-FEB88B23D87A}" dt="2023-01-30T22:54:46.040" v="602" actId="20577"/>
          <ac:spMkLst>
            <pc:docMk/>
            <pc:sldMk cId="3133386420" sldId="264"/>
            <ac:spMk id="2" creationId="{5B7BD96D-4150-6223-988C-6E5796FF8267}"/>
          </ac:spMkLst>
        </pc:spChg>
        <pc:spChg chg="mod">
          <ac:chgData name="Welsh, Ashley" userId="S::ashley.welsh@ubc.ca::310e9038-dae2-471e-af24-3924261a94e6" providerId="AD" clId="Web-{AFA384D7-21CC-4AEF-97F7-FEB88B23D87A}" dt="2023-01-30T22:56:56.179" v="735" actId="20577"/>
          <ac:spMkLst>
            <pc:docMk/>
            <pc:sldMk cId="3133386420" sldId="264"/>
            <ac:spMk id="3" creationId="{2480D229-B7BE-3562-F307-CE20707CB380}"/>
          </ac:spMkLst>
        </pc:spChg>
      </pc:sldChg>
      <pc:sldChg chg="addSp delSp modSp new">
        <pc:chgData name="Welsh, Ashley" userId="S::ashley.welsh@ubc.ca::310e9038-dae2-471e-af24-3924261a94e6" providerId="AD" clId="Web-{AFA384D7-21CC-4AEF-97F7-FEB88B23D87A}" dt="2023-01-30T23:00:47.020" v="1029" actId="1076"/>
        <pc:sldMkLst>
          <pc:docMk/>
          <pc:sldMk cId="1647866862" sldId="265"/>
        </pc:sldMkLst>
        <pc:spChg chg="mod">
          <ac:chgData name="Welsh, Ashley" userId="S::ashley.welsh@ubc.ca::310e9038-dae2-471e-af24-3924261a94e6" providerId="AD" clId="Web-{AFA384D7-21CC-4AEF-97F7-FEB88B23D87A}" dt="2023-01-30T22:57:11.898" v="748" actId="20577"/>
          <ac:spMkLst>
            <pc:docMk/>
            <pc:sldMk cId="1647866862" sldId="265"/>
            <ac:spMk id="2" creationId="{497E3135-0F3E-D3FE-A6AB-699264E418B8}"/>
          </ac:spMkLst>
        </pc:spChg>
        <pc:spChg chg="add del mod">
          <ac:chgData name="Welsh, Ashley" userId="S::ashley.welsh@ubc.ca::310e9038-dae2-471e-af24-3924261a94e6" providerId="AD" clId="Web-{AFA384D7-21CC-4AEF-97F7-FEB88B23D87A}" dt="2023-01-30T22:57:59.429" v="764" actId="1076"/>
          <ac:spMkLst>
            <pc:docMk/>
            <pc:sldMk cId="1647866862" sldId="265"/>
            <ac:spMk id="3" creationId="{CEF7D17C-6BDE-1063-1394-FDCBF8760B61}"/>
          </ac:spMkLst>
        </pc:spChg>
        <pc:spChg chg="add del mod">
          <ac:chgData name="Welsh, Ashley" userId="S::ashley.welsh@ubc.ca::310e9038-dae2-471e-af24-3924261a94e6" providerId="AD" clId="Web-{AFA384D7-21CC-4AEF-97F7-FEB88B23D87A}" dt="2023-01-30T22:57:37.257" v="758"/>
          <ac:spMkLst>
            <pc:docMk/>
            <pc:sldMk cId="1647866862" sldId="265"/>
            <ac:spMk id="6" creationId="{DE986265-C1D1-5E3B-4BE5-197A5D2974F6}"/>
          </ac:spMkLst>
        </pc:spChg>
        <pc:graphicFrameChg chg="add del mod ord modGraphic">
          <ac:chgData name="Welsh, Ashley" userId="S::ashley.welsh@ubc.ca::310e9038-dae2-471e-af24-3924261a94e6" providerId="AD" clId="Web-{AFA384D7-21CC-4AEF-97F7-FEB88B23D87A}" dt="2023-01-30T22:57:17.226" v="750"/>
          <ac:graphicFrameMkLst>
            <pc:docMk/>
            <pc:sldMk cId="1647866862" sldId="265"/>
            <ac:graphicFrameMk id="5" creationId="{EE0658B1-306A-4F40-EBE3-7F5A0727ACB3}"/>
          </ac:graphicFrameMkLst>
        </pc:graphicFrameChg>
        <pc:graphicFrameChg chg="add mod modGraphic">
          <ac:chgData name="Welsh, Ashley" userId="S::ashley.welsh@ubc.ca::310e9038-dae2-471e-af24-3924261a94e6" providerId="AD" clId="Web-{AFA384D7-21CC-4AEF-97F7-FEB88B23D87A}" dt="2023-01-30T23:00:47.020" v="1029" actId="1076"/>
          <ac:graphicFrameMkLst>
            <pc:docMk/>
            <pc:sldMk cId="1647866862" sldId="265"/>
            <ac:graphicFrameMk id="8" creationId="{4F349717-C576-6B54-B4B0-18A43CAFBD52}"/>
          </ac:graphicFrameMkLst>
        </pc:graphicFrameChg>
      </pc:sldChg>
      <pc:sldChg chg="modSp add replId">
        <pc:chgData name="Welsh, Ashley" userId="S::ashley.welsh@ubc.ca::310e9038-dae2-471e-af24-3924261a94e6" providerId="AD" clId="Web-{AFA384D7-21CC-4AEF-97F7-FEB88B23D87A}" dt="2023-01-30T23:01:54.551" v="1049" actId="20577"/>
        <pc:sldMkLst>
          <pc:docMk/>
          <pc:sldMk cId="2347983596" sldId="267"/>
        </pc:sldMkLst>
        <pc:spChg chg="mod">
          <ac:chgData name="Welsh, Ashley" userId="S::ashley.welsh@ubc.ca::310e9038-dae2-471e-af24-3924261a94e6" providerId="AD" clId="Web-{AFA384D7-21CC-4AEF-97F7-FEB88B23D87A}" dt="2023-01-30T23:01:42.457" v="1046" actId="20577"/>
          <ac:spMkLst>
            <pc:docMk/>
            <pc:sldMk cId="2347983596" sldId="267"/>
            <ac:spMk id="2" creationId="{497E3135-0F3E-D3FE-A6AB-699264E418B8}"/>
          </ac:spMkLst>
        </pc:spChg>
        <pc:spChg chg="mod">
          <ac:chgData name="Welsh, Ashley" userId="S::ashley.welsh@ubc.ca::310e9038-dae2-471e-af24-3924261a94e6" providerId="AD" clId="Web-{AFA384D7-21CC-4AEF-97F7-FEB88B23D87A}" dt="2023-01-30T23:01:54.551" v="1049" actId="20577"/>
          <ac:spMkLst>
            <pc:docMk/>
            <pc:sldMk cId="2347983596" sldId="267"/>
            <ac:spMk id="3" creationId="{CEF7D17C-6BDE-1063-1394-FDCBF8760B61}"/>
          </ac:spMkLst>
        </pc:spChg>
      </pc:sldChg>
      <pc:sldChg chg="modSp add replId">
        <pc:chgData name="Welsh, Ashley" userId="S::ashley.welsh@ubc.ca::310e9038-dae2-471e-af24-3924261a94e6" providerId="AD" clId="Web-{AFA384D7-21CC-4AEF-97F7-FEB88B23D87A}" dt="2023-01-30T23:02:33.097" v="1059" actId="20577"/>
        <pc:sldMkLst>
          <pc:docMk/>
          <pc:sldMk cId="1763147220" sldId="268"/>
        </pc:sldMkLst>
        <pc:spChg chg="mod">
          <ac:chgData name="Welsh, Ashley" userId="S::ashley.welsh@ubc.ca::310e9038-dae2-471e-af24-3924261a94e6" providerId="AD" clId="Web-{AFA384D7-21CC-4AEF-97F7-FEB88B23D87A}" dt="2023-01-30T23:02:25.300" v="1057" actId="20577"/>
          <ac:spMkLst>
            <pc:docMk/>
            <pc:sldMk cId="1763147220" sldId="268"/>
            <ac:spMk id="2" creationId="{497E3135-0F3E-D3FE-A6AB-699264E418B8}"/>
          </ac:spMkLst>
        </pc:spChg>
        <pc:spChg chg="mod">
          <ac:chgData name="Welsh, Ashley" userId="S::ashley.welsh@ubc.ca::310e9038-dae2-471e-af24-3924261a94e6" providerId="AD" clId="Web-{AFA384D7-21CC-4AEF-97F7-FEB88B23D87A}" dt="2023-01-30T23:02:33.097" v="1059" actId="20577"/>
          <ac:spMkLst>
            <pc:docMk/>
            <pc:sldMk cId="1763147220" sldId="268"/>
            <ac:spMk id="3" creationId="{CEF7D17C-6BDE-1063-1394-FDCBF8760B61}"/>
          </ac:spMkLst>
        </pc:spChg>
      </pc:sldChg>
      <pc:sldChg chg="modSp add replId">
        <pc:chgData name="Welsh, Ashley" userId="S::ashley.welsh@ubc.ca::310e9038-dae2-471e-af24-3924261a94e6" providerId="AD" clId="Web-{AFA384D7-21CC-4AEF-97F7-FEB88B23D87A}" dt="2023-01-30T23:02:56.269" v="1079" actId="20577"/>
        <pc:sldMkLst>
          <pc:docMk/>
          <pc:sldMk cId="1134777243" sldId="269"/>
        </pc:sldMkLst>
        <pc:spChg chg="mod">
          <ac:chgData name="Welsh, Ashley" userId="S::ashley.welsh@ubc.ca::310e9038-dae2-471e-af24-3924261a94e6" providerId="AD" clId="Web-{AFA384D7-21CC-4AEF-97F7-FEB88B23D87A}" dt="2023-01-30T23:02:53.425" v="1077" actId="20577"/>
          <ac:spMkLst>
            <pc:docMk/>
            <pc:sldMk cId="1134777243" sldId="269"/>
            <ac:spMk id="2" creationId="{497E3135-0F3E-D3FE-A6AB-699264E418B8}"/>
          </ac:spMkLst>
        </pc:spChg>
        <pc:spChg chg="mod">
          <ac:chgData name="Welsh, Ashley" userId="S::ashley.welsh@ubc.ca::310e9038-dae2-471e-af24-3924261a94e6" providerId="AD" clId="Web-{AFA384D7-21CC-4AEF-97F7-FEB88B23D87A}" dt="2023-01-30T23:02:56.269" v="1079" actId="20577"/>
          <ac:spMkLst>
            <pc:docMk/>
            <pc:sldMk cId="1134777243" sldId="269"/>
            <ac:spMk id="3" creationId="{CEF7D17C-6BDE-1063-1394-FDCBF8760B61}"/>
          </ac:spMkLst>
        </pc:spChg>
      </pc:sldChg>
      <pc:sldChg chg="modSp add replId">
        <pc:chgData name="Welsh, Ashley" userId="S::ashley.welsh@ubc.ca::310e9038-dae2-471e-af24-3924261a94e6" providerId="AD" clId="Web-{AFA384D7-21CC-4AEF-97F7-FEB88B23D87A}" dt="2023-01-30T23:03:16.112" v="1086" actId="20577"/>
        <pc:sldMkLst>
          <pc:docMk/>
          <pc:sldMk cId="3381996100" sldId="270"/>
        </pc:sldMkLst>
        <pc:spChg chg="mod">
          <ac:chgData name="Welsh, Ashley" userId="S::ashley.welsh@ubc.ca::310e9038-dae2-471e-af24-3924261a94e6" providerId="AD" clId="Web-{AFA384D7-21CC-4AEF-97F7-FEB88B23D87A}" dt="2023-01-30T23:03:07.956" v="1084" actId="20577"/>
          <ac:spMkLst>
            <pc:docMk/>
            <pc:sldMk cId="3381996100" sldId="270"/>
            <ac:spMk id="2" creationId="{497E3135-0F3E-D3FE-A6AB-699264E418B8}"/>
          </ac:spMkLst>
        </pc:spChg>
        <pc:spChg chg="mod">
          <ac:chgData name="Welsh, Ashley" userId="S::ashley.welsh@ubc.ca::310e9038-dae2-471e-af24-3924261a94e6" providerId="AD" clId="Web-{AFA384D7-21CC-4AEF-97F7-FEB88B23D87A}" dt="2023-01-30T23:03:16.112" v="1086" actId="20577"/>
          <ac:spMkLst>
            <pc:docMk/>
            <pc:sldMk cId="3381996100" sldId="270"/>
            <ac:spMk id="3" creationId="{CEF7D17C-6BDE-1063-1394-FDCBF8760B61}"/>
          </ac:spMkLst>
        </pc:spChg>
      </pc:sldChg>
      <pc:sldChg chg="modSp add replId">
        <pc:chgData name="Welsh, Ashley" userId="S::ashley.welsh@ubc.ca::310e9038-dae2-471e-af24-3924261a94e6" providerId="AD" clId="Web-{AFA384D7-21CC-4AEF-97F7-FEB88B23D87A}" dt="2023-01-30T23:03:46.096" v="1099" actId="20577"/>
        <pc:sldMkLst>
          <pc:docMk/>
          <pc:sldMk cId="956461863" sldId="271"/>
        </pc:sldMkLst>
        <pc:spChg chg="mod">
          <ac:chgData name="Welsh, Ashley" userId="S::ashley.welsh@ubc.ca::310e9038-dae2-471e-af24-3924261a94e6" providerId="AD" clId="Web-{AFA384D7-21CC-4AEF-97F7-FEB88B23D87A}" dt="2023-01-30T23:03:36.378" v="1097" actId="20577"/>
          <ac:spMkLst>
            <pc:docMk/>
            <pc:sldMk cId="956461863" sldId="271"/>
            <ac:spMk id="2" creationId="{497E3135-0F3E-D3FE-A6AB-699264E418B8}"/>
          </ac:spMkLst>
        </pc:spChg>
        <pc:spChg chg="mod">
          <ac:chgData name="Welsh, Ashley" userId="S::ashley.welsh@ubc.ca::310e9038-dae2-471e-af24-3924261a94e6" providerId="AD" clId="Web-{AFA384D7-21CC-4AEF-97F7-FEB88B23D87A}" dt="2023-01-30T23:03:46.096" v="1099" actId="20577"/>
          <ac:spMkLst>
            <pc:docMk/>
            <pc:sldMk cId="956461863" sldId="271"/>
            <ac:spMk id="3" creationId="{CEF7D17C-6BDE-1063-1394-FDCBF8760B61}"/>
          </ac:spMkLst>
        </pc:spChg>
      </pc:sldChg>
      <pc:sldChg chg="modSp add replId">
        <pc:chgData name="Welsh, Ashley" userId="S::ashley.welsh@ubc.ca::310e9038-dae2-471e-af24-3924261a94e6" providerId="AD" clId="Web-{AFA384D7-21CC-4AEF-97F7-FEB88B23D87A}" dt="2023-01-30T23:04:09.737" v="1123" actId="20577"/>
        <pc:sldMkLst>
          <pc:docMk/>
          <pc:sldMk cId="1449370173" sldId="272"/>
        </pc:sldMkLst>
        <pc:spChg chg="mod">
          <ac:chgData name="Welsh, Ashley" userId="S::ashley.welsh@ubc.ca::310e9038-dae2-471e-af24-3924261a94e6" providerId="AD" clId="Web-{AFA384D7-21CC-4AEF-97F7-FEB88B23D87A}" dt="2023-01-30T23:04:06.565" v="1121" actId="20577"/>
          <ac:spMkLst>
            <pc:docMk/>
            <pc:sldMk cId="1449370173" sldId="272"/>
            <ac:spMk id="2" creationId="{497E3135-0F3E-D3FE-A6AB-699264E418B8}"/>
          </ac:spMkLst>
        </pc:spChg>
        <pc:spChg chg="mod">
          <ac:chgData name="Welsh, Ashley" userId="S::ashley.welsh@ubc.ca::310e9038-dae2-471e-af24-3924261a94e6" providerId="AD" clId="Web-{AFA384D7-21CC-4AEF-97F7-FEB88B23D87A}" dt="2023-01-30T23:04:09.737" v="1123" actId="20577"/>
          <ac:spMkLst>
            <pc:docMk/>
            <pc:sldMk cId="1449370173" sldId="272"/>
            <ac:spMk id="3" creationId="{CEF7D17C-6BDE-1063-1394-FDCBF8760B61}"/>
          </ac:spMkLst>
        </pc:spChg>
      </pc:sldChg>
      <pc:sldChg chg="modSp add replId">
        <pc:chgData name="Welsh, Ashley" userId="S::ashley.welsh@ubc.ca::310e9038-dae2-471e-af24-3924261a94e6" providerId="AD" clId="Web-{AFA384D7-21CC-4AEF-97F7-FEB88B23D87A}" dt="2023-01-30T23:04:37.111" v="1130" actId="20577"/>
        <pc:sldMkLst>
          <pc:docMk/>
          <pc:sldMk cId="935196241" sldId="273"/>
        </pc:sldMkLst>
        <pc:spChg chg="mod">
          <ac:chgData name="Welsh, Ashley" userId="S::ashley.welsh@ubc.ca::310e9038-dae2-471e-af24-3924261a94e6" providerId="AD" clId="Web-{AFA384D7-21CC-4AEF-97F7-FEB88B23D87A}" dt="2023-01-30T23:04:33.611" v="1128" actId="20577"/>
          <ac:spMkLst>
            <pc:docMk/>
            <pc:sldMk cId="935196241" sldId="273"/>
            <ac:spMk id="2" creationId="{497E3135-0F3E-D3FE-A6AB-699264E418B8}"/>
          </ac:spMkLst>
        </pc:spChg>
        <pc:spChg chg="mod">
          <ac:chgData name="Welsh, Ashley" userId="S::ashley.welsh@ubc.ca::310e9038-dae2-471e-af24-3924261a94e6" providerId="AD" clId="Web-{AFA384D7-21CC-4AEF-97F7-FEB88B23D87A}" dt="2023-01-30T23:04:37.111" v="1130" actId="20577"/>
          <ac:spMkLst>
            <pc:docMk/>
            <pc:sldMk cId="935196241" sldId="273"/>
            <ac:spMk id="3" creationId="{CEF7D17C-6BDE-1063-1394-FDCBF8760B61}"/>
          </ac:spMkLst>
        </pc:spChg>
      </pc:sldChg>
      <pc:sldChg chg="modSp new">
        <pc:chgData name="Welsh, Ashley" userId="S::ashley.welsh@ubc.ca::310e9038-dae2-471e-af24-3924261a94e6" providerId="AD" clId="Web-{AFA384D7-21CC-4AEF-97F7-FEB88B23D87A}" dt="2023-01-30T23:06:11.454" v="1237" actId="20577"/>
        <pc:sldMkLst>
          <pc:docMk/>
          <pc:sldMk cId="377798210" sldId="274"/>
        </pc:sldMkLst>
        <pc:spChg chg="mod">
          <ac:chgData name="Welsh, Ashley" userId="S::ashley.welsh@ubc.ca::310e9038-dae2-471e-af24-3924261a94e6" providerId="AD" clId="Web-{AFA384D7-21CC-4AEF-97F7-FEB88B23D87A}" dt="2023-01-30T23:05:08.455" v="1150" actId="20577"/>
          <ac:spMkLst>
            <pc:docMk/>
            <pc:sldMk cId="377798210" sldId="274"/>
            <ac:spMk id="2" creationId="{1FDA946F-9AD6-DBF2-5A3B-1608991EF180}"/>
          </ac:spMkLst>
        </pc:spChg>
        <pc:spChg chg="mod">
          <ac:chgData name="Welsh, Ashley" userId="S::ashley.welsh@ubc.ca::310e9038-dae2-471e-af24-3924261a94e6" providerId="AD" clId="Web-{AFA384D7-21CC-4AEF-97F7-FEB88B23D87A}" dt="2023-01-30T23:06:11.454" v="1237" actId="20577"/>
          <ac:spMkLst>
            <pc:docMk/>
            <pc:sldMk cId="377798210" sldId="274"/>
            <ac:spMk id="3" creationId="{92F1AB0A-12C4-2894-3527-E61E92642FFB}"/>
          </ac:spMkLst>
        </pc:spChg>
      </pc:sldChg>
      <pc:sldChg chg="modSp new">
        <pc:chgData name="Welsh, Ashley" userId="S::ashley.welsh@ubc.ca::310e9038-dae2-471e-af24-3924261a94e6" providerId="AD" clId="Web-{AFA384D7-21CC-4AEF-97F7-FEB88B23D87A}" dt="2023-01-30T23:07:41.953" v="1358" actId="20577"/>
        <pc:sldMkLst>
          <pc:docMk/>
          <pc:sldMk cId="1864470356" sldId="275"/>
        </pc:sldMkLst>
        <pc:spChg chg="mod">
          <ac:chgData name="Welsh, Ashley" userId="S::ashley.welsh@ubc.ca::310e9038-dae2-471e-af24-3924261a94e6" providerId="AD" clId="Web-{AFA384D7-21CC-4AEF-97F7-FEB88B23D87A}" dt="2023-01-30T23:07:05.266" v="1275" actId="20577"/>
          <ac:spMkLst>
            <pc:docMk/>
            <pc:sldMk cId="1864470356" sldId="275"/>
            <ac:spMk id="2" creationId="{DF50D61F-A38A-16A8-1950-98CCC362B008}"/>
          </ac:spMkLst>
        </pc:spChg>
        <pc:spChg chg="mod">
          <ac:chgData name="Welsh, Ashley" userId="S::ashley.welsh@ubc.ca::310e9038-dae2-471e-af24-3924261a94e6" providerId="AD" clId="Web-{AFA384D7-21CC-4AEF-97F7-FEB88B23D87A}" dt="2023-01-30T23:07:41.953" v="1358" actId="20577"/>
          <ac:spMkLst>
            <pc:docMk/>
            <pc:sldMk cId="1864470356" sldId="275"/>
            <ac:spMk id="3" creationId="{379773EC-0E0C-733F-26BE-43CE56C97634}"/>
          </ac:spMkLst>
        </pc:spChg>
      </pc:sldChg>
      <pc:sldChg chg="modSp new">
        <pc:chgData name="Welsh, Ashley" userId="S::ashley.welsh@ubc.ca::310e9038-dae2-471e-af24-3924261a94e6" providerId="AD" clId="Web-{AFA384D7-21CC-4AEF-97F7-FEB88B23D87A}" dt="2023-01-30T23:08:10.078" v="1430" actId="20577"/>
        <pc:sldMkLst>
          <pc:docMk/>
          <pc:sldMk cId="1552941382" sldId="276"/>
        </pc:sldMkLst>
        <pc:spChg chg="mod">
          <ac:chgData name="Welsh, Ashley" userId="S::ashley.welsh@ubc.ca::310e9038-dae2-471e-af24-3924261a94e6" providerId="AD" clId="Web-{AFA384D7-21CC-4AEF-97F7-FEB88B23D87A}" dt="2023-01-30T23:07:45.187" v="1360" actId="20577"/>
          <ac:spMkLst>
            <pc:docMk/>
            <pc:sldMk cId="1552941382" sldId="276"/>
            <ac:spMk id="2" creationId="{E66494AA-A34E-E874-13C6-9D021193B36E}"/>
          </ac:spMkLst>
        </pc:spChg>
        <pc:spChg chg="mod">
          <ac:chgData name="Welsh, Ashley" userId="S::ashley.welsh@ubc.ca::310e9038-dae2-471e-af24-3924261a94e6" providerId="AD" clId="Web-{AFA384D7-21CC-4AEF-97F7-FEB88B23D87A}" dt="2023-01-30T23:08:10.078" v="1430" actId="20577"/>
          <ac:spMkLst>
            <pc:docMk/>
            <pc:sldMk cId="1552941382" sldId="276"/>
            <ac:spMk id="3" creationId="{27662564-7D65-6BBD-7109-D12E9044530D}"/>
          </ac:spMkLst>
        </pc:spChg>
      </pc:sldChg>
      <pc:sldMasterChg chg="add addSldLayout">
        <pc:chgData name="Welsh, Ashley" userId="S::ashley.welsh@ubc.ca::310e9038-dae2-471e-af24-3924261a94e6" providerId="AD" clId="Web-{AFA384D7-21CC-4AEF-97F7-FEB88B23D87A}" dt="2023-01-30T23:04:57.049" v="1132"/>
        <pc:sldMasterMkLst>
          <pc:docMk/>
          <pc:sldMasterMk cId="0" sldId="2147483679"/>
        </pc:sldMasterMkLst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48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49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0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1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2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3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4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5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6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7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8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59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0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1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2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3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4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5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6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7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8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69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0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1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2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3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4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5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6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7"/>
          </pc:sldLayoutMkLst>
        </pc:sldLayoutChg>
        <pc:sldLayoutChg chg="ad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0" sldId="2147483679"/>
            <pc:sldLayoutMk cId="0" sldId="2147483678"/>
          </pc:sldLayoutMkLst>
        </pc:sldLayoutChg>
      </pc:sldMasterChg>
      <pc:sldMasterChg chg="replId modSldLayout">
        <pc:chgData name="Welsh, Ashley" userId="S::ashley.welsh@ubc.ca::310e9038-dae2-471e-af24-3924261a94e6" providerId="AD" clId="Web-{AFA384D7-21CC-4AEF-97F7-FEB88B23D87A}" dt="2023-01-30T23:04:57.049" v="1132"/>
        <pc:sldMasterMkLst>
          <pc:docMk/>
          <pc:sldMasterMk cId="2460954070" sldId="2147483680"/>
        </pc:sldMasterMkLst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2385387890" sldId="2147483681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949138452" sldId="2147483682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2591524520" sldId="2147483683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1203092039" sldId="2147483684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3733172339" sldId="2147483685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3210312558" sldId="2147483686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3146388984" sldId="2147483687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3171841454" sldId="2147483688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1718958274" sldId="2147483689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2202905451" sldId="2147483690"/>
          </pc:sldLayoutMkLst>
        </pc:sldLayoutChg>
        <pc:sldLayoutChg chg="replId">
          <pc:chgData name="Welsh, Ashley" userId="S::ashley.welsh@ubc.ca::310e9038-dae2-471e-af24-3924261a94e6" providerId="AD" clId="Web-{AFA384D7-21CC-4AEF-97F7-FEB88B23D87A}" dt="2023-01-30T23:04:57.049" v="1132"/>
          <pc:sldLayoutMkLst>
            <pc:docMk/>
            <pc:sldMasterMk cId="2460954070" sldId="2147483680"/>
            <pc:sldLayoutMk cId="3479445657" sldId="2147483691"/>
          </pc:sldLayoutMkLst>
        </pc:sldLayoutChg>
      </pc:sldMasterChg>
    </pc:docChg>
  </pc:docChgLst>
  <pc:docChgLst>
    <pc:chgData name="Welsh, Ashley" userId="S::ashley.welsh@ubc.ca::310e9038-dae2-471e-af24-3924261a94e6" providerId="AD" clId="Web-{C3152910-7DA1-61C9-DAF4-CCAA2CE48DC3}"/>
    <pc:docChg chg="modSld">
      <pc:chgData name="Welsh, Ashley" userId="S::ashley.welsh@ubc.ca::310e9038-dae2-471e-af24-3924261a94e6" providerId="AD" clId="Web-{C3152910-7DA1-61C9-DAF4-CCAA2CE48DC3}" dt="2023-01-31T19:51:45.746" v="10"/>
      <pc:docMkLst>
        <pc:docMk/>
      </pc:docMkLst>
      <pc:sldChg chg="modNotes">
        <pc:chgData name="Welsh, Ashley" userId="S::ashley.welsh@ubc.ca::310e9038-dae2-471e-af24-3924261a94e6" providerId="AD" clId="Web-{C3152910-7DA1-61C9-DAF4-CCAA2CE48DC3}" dt="2023-01-31T19:51:20.700" v="1"/>
        <pc:sldMkLst>
          <pc:docMk/>
          <pc:sldMk cId="923830574" sldId="257"/>
        </pc:sldMkLst>
      </pc:sldChg>
      <pc:sldChg chg="addSp delSp modSp modNotes">
        <pc:chgData name="Welsh, Ashley" userId="S::ashley.welsh@ubc.ca::310e9038-dae2-471e-af24-3924261a94e6" providerId="AD" clId="Web-{C3152910-7DA1-61C9-DAF4-CCAA2CE48DC3}" dt="2023-01-31T19:51:45.746" v="10"/>
        <pc:sldMkLst>
          <pc:docMk/>
          <pc:sldMk cId="930537150" sldId="258"/>
        </pc:sldMkLst>
        <pc:spChg chg="mod">
          <ac:chgData name="Welsh, Ashley" userId="S::ashley.welsh@ubc.ca::310e9038-dae2-471e-af24-3924261a94e6" providerId="AD" clId="Web-{C3152910-7DA1-61C9-DAF4-CCAA2CE48DC3}" dt="2023-01-31T19:51:23.559" v="6" actId="20577"/>
          <ac:spMkLst>
            <pc:docMk/>
            <pc:sldMk cId="930537150" sldId="258"/>
            <ac:spMk id="2" creationId="{2D9CC71D-A967-D7D8-7DEB-CD5F43FB48F2}"/>
          </ac:spMkLst>
        </pc:spChg>
        <pc:spChg chg="del">
          <ac:chgData name="Welsh, Ashley" userId="S::ashley.welsh@ubc.ca::310e9038-dae2-471e-af24-3924261a94e6" providerId="AD" clId="Web-{C3152910-7DA1-61C9-DAF4-CCAA2CE48DC3}" dt="2023-01-31T19:51:43.325" v="9"/>
          <ac:spMkLst>
            <pc:docMk/>
            <pc:sldMk cId="930537150" sldId="258"/>
            <ac:spMk id="3" creationId="{1BF12DAD-4DE7-0B3C-2BAB-772B1A3E78BD}"/>
          </ac:spMkLst>
        </pc:spChg>
        <pc:spChg chg="add">
          <ac:chgData name="Welsh, Ashley" userId="S::ashley.welsh@ubc.ca::310e9038-dae2-471e-af24-3924261a94e6" providerId="AD" clId="Web-{C3152910-7DA1-61C9-DAF4-CCAA2CE48DC3}" dt="2023-01-31T19:51:45.746" v="10"/>
          <ac:spMkLst>
            <pc:docMk/>
            <pc:sldMk cId="930537150" sldId="258"/>
            <ac:spMk id="8" creationId="{1917470B-4E83-B2BE-3498-5FE2DF550F13}"/>
          </ac:spMkLst>
        </pc:spChg>
        <pc:spChg chg="add">
          <ac:chgData name="Welsh, Ashley" userId="S::ashley.welsh@ubc.ca::310e9038-dae2-471e-af24-3924261a94e6" providerId="AD" clId="Web-{C3152910-7DA1-61C9-DAF4-CCAA2CE48DC3}" dt="2023-01-31T19:51:45.746" v="10"/>
          <ac:spMkLst>
            <pc:docMk/>
            <pc:sldMk cId="930537150" sldId="258"/>
            <ac:spMk id="9" creationId="{77FCBD2D-2845-EB0C-F01B-5BAE36A3C05C}"/>
          </ac:spMkLst>
        </pc:spChg>
        <pc:spChg chg="add">
          <ac:chgData name="Welsh, Ashley" userId="S::ashley.welsh@ubc.ca::310e9038-dae2-471e-af24-3924261a94e6" providerId="AD" clId="Web-{C3152910-7DA1-61C9-DAF4-CCAA2CE48DC3}" dt="2023-01-31T19:51:45.746" v="10"/>
          <ac:spMkLst>
            <pc:docMk/>
            <pc:sldMk cId="930537150" sldId="258"/>
            <ac:spMk id="10" creationId="{1856C4C8-75CA-7895-9224-B16BB8CD3CA0}"/>
          </ac:spMkLst>
        </pc:spChg>
        <pc:spChg chg="add">
          <ac:chgData name="Welsh, Ashley" userId="S::ashley.welsh@ubc.ca::310e9038-dae2-471e-af24-3924261a94e6" providerId="AD" clId="Web-{C3152910-7DA1-61C9-DAF4-CCAA2CE48DC3}" dt="2023-01-31T19:51:45.746" v="10"/>
          <ac:spMkLst>
            <pc:docMk/>
            <pc:sldMk cId="930537150" sldId="258"/>
            <ac:spMk id="11" creationId="{A1041523-6B68-8B1D-41D0-1CD3CB3945E4}"/>
          </ac:spMkLst>
        </pc:spChg>
        <pc:picChg chg="add">
          <ac:chgData name="Welsh, Ashley" userId="S::ashley.welsh@ubc.ca::310e9038-dae2-471e-af24-3924261a94e6" providerId="AD" clId="Web-{C3152910-7DA1-61C9-DAF4-CCAA2CE48DC3}" dt="2023-01-31T19:51:45.746" v="10"/>
          <ac:picMkLst>
            <pc:docMk/>
            <pc:sldMk cId="930537150" sldId="258"/>
            <ac:picMk id="4" creationId="{B467B235-79CA-1F42-CECC-E385DE83ECB3}"/>
          </ac:picMkLst>
        </pc:picChg>
        <pc:picChg chg="add">
          <ac:chgData name="Welsh, Ashley" userId="S::ashley.welsh@ubc.ca::310e9038-dae2-471e-af24-3924261a94e6" providerId="AD" clId="Web-{C3152910-7DA1-61C9-DAF4-CCAA2CE48DC3}" dt="2023-01-31T19:51:45.746" v="10"/>
          <ac:picMkLst>
            <pc:docMk/>
            <pc:sldMk cId="930537150" sldId="258"/>
            <ac:picMk id="5" creationId="{71824E72-00B3-8FBC-1162-4E0595C98951}"/>
          </ac:picMkLst>
        </pc:picChg>
        <pc:picChg chg="add">
          <ac:chgData name="Welsh, Ashley" userId="S::ashley.welsh@ubc.ca::310e9038-dae2-471e-af24-3924261a94e6" providerId="AD" clId="Web-{C3152910-7DA1-61C9-DAF4-CCAA2CE48DC3}" dt="2023-01-31T19:51:45.746" v="10"/>
          <ac:picMkLst>
            <pc:docMk/>
            <pc:sldMk cId="930537150" sldId="258"/>
            <ac:picMk id="6" creationId="{40D5D68F-2987-79A8-68BC-956BE14C99EE}"/>
          </ac:picMkLst>
        </pc:picChg>
        <pc:picChg chg="add">
          <ac:chgData name="Welsh, Ashley" userId="S::ashley.welsh@ubc.ca::310e9038-dae2-471e-af24-3924261a94e6" providerId="AD" clId="Web-{C3152910-7DA1-61C9-DAF4-CCAA2CE48DC3}" dt="2023-01-31T19:51:45.746" v="10"/>
          <ac:picMkLst>
            <pc:docMk/>
            <pc:sldMk cId="930537150" sldId="258"/>
            <ac:picMk id="7" creationId="{B4B606BD-44DB-8E0F-A6B8-4BF93A06607D}"/>
          </ac:picMkLst>
        </pc:picChg>
      </pc:sldChg>
    </pc:docChg>
  </pc:docChgLst>
  <pc:docChgLst>
    <pc:chgData name="Schroeder, Amber" userId="S::amber.schroeder@ubc.ca::da586b90-db65-4a58-9d91-515843fdc817" providerId="AD" clId="Web-{687228BC-7040-6A08-C3B9-8A04C34DF0DB}"/>
    <pc:docChg chg="addSld modSld">
      <pc:chgData name="Schroeder, Amber" userId="S::amber.schroeder@ubc.ca::da586b90-db65-4a58-9d91-515843fdc817" providerId="AD" clId="Web-{687228BC-7040-6A08-C3B9-8A04C34DF0DB}" dt="2023-01-31T23:02:26.207" v="4" actId="20577"/>
      <pc:docMkLst>
        <pc:docMk/>
      </pc:docMkLst>
      <pc:sldChg chg="addSp delSp modSp new">
        <pc:chgData name="Schroeder, Amber" userId="S::amber.schroeder@ubc.ca::da586b90-db65-4a58-9d91-515843fdc817" providerId="AD" clId="Web-{687228BC-7040-6A08-C3B9-8A04C34DF0DB}" dt="2023-01-31T23:02:26.207" v="4" actId="20577"/>
        <pc:sldMkLst>
          <pc:docMk/>
          <pc:sldMk cId="1831173469" sldId="278"/>
        </pc:sldMkLst>
        <pc:spChg chg="del">
          <ac:chgData name="Schroeder, Amber" userId="S::amber.schroeder@ubc.ca::da586b90-db65-4a58-9d91-515843fdc817" providerId="AD" clId="Web-{687228BC-7040-6A08-C3B9-8A04C34DF0DB}" dt="2023-01-31T23:02:13.207" v="1"/>
          <ac:spMkLst>
            <pc:docMk/>
            <pc:sldMk cId="1831173469" sldId="278"/>
            <ac:spMk id="2" creationId="{F7BC7ACE-43CD-8B74-CB59-265B812F47AE}"/>
          </ac:spMkLst>
        </pc:spChg>
        <pc:spChg chg="del">
          <ac:chgData name="Schroeder, Amber" userId="S::amber.schroeder@ubc.ca::da586b90-db65-4a58-9d91-515843fdc817" providerId="AD" clId="Web-{687228BC-7040-6A08-C3B9-8A04C34DF0DB}" dt="2023-01-31T23:02:14.332" v="2"/>
          <ac:spMkLst>
            <pc:docMk/>
            <pc:sldMk cId="1831173469" sldId="278"/>
            <ac:spMk id="3" creationId="{C770F7EC-E69C-2B5D-52FF-F5557EAADF5E}"/>
          </ac:spMkLst>
        </pc:spChg>
        <pc:spChg chg="add mod">
          <ac:chgData name="Schroeder, Amber" userId="S::amber.schroeder@ubc.ca::da586b90-db65-4a58-9d91-515843fdc817" providerId="AD" clId="Web-{687228BC-7040-6A08-C3B9-8A04C34DF0DB}" dt="2023-01-31T23:02:26.207" v="4" actId="20577"/>
          <ac:spMkLst>
            <pc:docMk/>
            <pc:sldMk cId="1831173469" sldId="278"/>
            <ac:spMk id="4" creationId="{5EA1B900-F9D4-9841-4A85-1954E7490463}"/>
          </ac:spMkLst>
        </pc:spChg>
        <pc:picChg chg="add">
          <ac:chgData name="Schroeder, Amber" userId="S::amber.schroeder@ubc.ca::da586b90-db65-4a58-9d91-515843fdc817" providerId="AD" clId="Web-{687228BC-7040-6A08-C3B9-8A04C34DF0DB}" dt="2023-01-31T23:02:16.113" v="3"/>
          <ac:picMkLst>
            <pc:docMk/>
            <pc:sldMk cId="1831173469" sldId="278"/>
            <ac:picMk id="5" creationId="{AE1CE6C0-3E7C-9A35-A9AA-DD7D79537DA8}"/>
          </ac:picMkLst>
        </pc:picChg>
        <pc:picChg chg="add">
          <ac:chgData name="Schroeder, Amber" userId="S::amber.schroeder@ubc.ca::da586b90-db65-4a58-9d91-515843fdc817" providerId="AD" clId="Web-{687228BC-7040-6A08-C3B9-8A04C34DF0DB}" dt="2023-01-31T23:02:16.113" v="3"/>
          <ac:picMkLst>
            <pc:docMk/>
            <pc:sldMk cId="1831173469" sldId="278"/>
            <ac:picMk id="6" creationId="{8BE1AF55-94BE-70F7-0F0E-42A3F2F914DB}"/>
          </ac:picMkLst>
        </pc:picChg>
        <pc:picChg chg="add">
          <ac:chgData name="Schroeder, Amber" userId="S::amber.schroeder@ubc.ca::da586b90-db65-4a58-9d91-515843fdc817" providerId="AD" clId="Web-{687228BC-7040-6A08-C3B9-8A04C34DF0DB}" dt="2023-01-31T23:02:16.113" v="3"/>
          <ac:picMkLst>
            <pc:docMk/>
            <pc:sldMk cId="1831173469" sldId="278"/>
            <ac:picMk id="7" creationId="{B2051B92-24EB-E88D-5C42-9EFABF450D09}"/>
          </ac:picMkLst>
        </pc:picChg>
        <pc:picChg chg="add">
          <ac:chgData name="Schroeder, Amber" userId="S::amber.schroeder@ubc.ca::da586b90-db65-4a58-9d91-515843fdc817" providerId="AD" clId="Web-{687228BC-7040-6A08-C3B9-8A04C34DF0DB}" dt="2023-01-31T23:02:16.113" v="3"/>
          <ac:picMkLst>
            <pc:docMk/>
            <pc:sldMk cId="1831173469" sldId="278"/>
            <ac:picMk id="8" creationId="{2C12F1E3-2648-7D68-32E2-F7FC9B78C5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EEFBB-34B5-42D8-9BAF-884F90C1EA33}" type="datetimeFigureOut"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50CE-9390-430A-90C0-F517A874C0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pl.ubc.ca/browse/professional-development/courses/wpl-pd-rs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assets.brand.ubc.ca/downloads/ubc_indigenous_peoples_language_guide.pdf" TargetMode="External"/><Relationship Id="rId4" Type="http://schemas.openxmlformats.org/officeDocument/2006/relationships/hyperlink" Target="https://wiki.ubc.ca/Documentation:Inclusive_Teaching/Land_Acknowledgements_in_Teaching_and_Learnin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a relevant image above and provide a land acknowledgment. </a:t>
            </a:r>
          </a:p>
          <a:p>
            <a:endParaRPr lang="en-US" dirty="0"/>
          </a:p>
          <a:p>
            <a:r>
              <a:rPr lang="en-US" dirty="0"/>
              <a:t>You can refer to the following resources to help you develop your own land acknowledgment:</a:t>
            </a:r>
          </a:p>
          <a:p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Respect, Sincerity &amp; Responsibility: Land Acknowledgements @ UBC: </a:t>
            </a:r>
            <a:r>
              <a:rPr lang="en-US" dirty="0">
                <a:hlinkClick r:id="rId3"/>
              </a:rPr>
              <a:t>https://wpl.ubc.ca/browse/professional-development/courses/wpl-pd-rsr</a:t>
            </a:r>
            <a:r>
              <a:rPr lang="en-US" dirty="0"/>
              <a:t> </a:t>
            </a: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UBC Wiki, Land Acknowledgements in Teaching and Learning: </a:t>
            </a:r>
            <a:r>
              <a:rPr lang="en-US" dirty="0">
                <a:hlinkClick r:id="rId4"/>
              </a:rPr>
              <a:t>https://wiki.ubc.ca/Documentation:Inclusive_Teaching/Land_Acknowledgements_in_Teaching_and_Learning</a:t>
            </a:r>
            <a:r>
              <a:rPr lang="en-US" dirty="0"/>
              <a:t> </a:t>
            </a: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Indigenous Peoples: Language Guidelines Version 3.0: </a:t>
            </a:r>
            <a:r>
              <a:rPr lang="en-US" dirty="0">
                <a:hlinkClick r:id="rId5"/>
              </a:rPr>
              <a:t>http://assets.brand.ubc.ca/downloads/ubc_indigenous_peoples_language_guide.pdf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850CE-9390-430A-90C0-F517A874C0A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6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list of community agreements to ensure participants engage in safe, respectful, and meaningful conversations. </a:t>
            </a:r>
          </a:p>
          <a:p>
            <a:endParaRPr lang="en-US" dirty="0"/>
          </a:p>
          <a:p>
            <a:r>
              <a:rPr lang="en-US" dirty="0"/>
              <a:t>Below are some examples:</a:t>
            </a:r>
          </a:p>
          <a:p>
            <a:endParaRPr lang="en-US" dirty="0"/>
          </a:p>
          <a:p>
            <a:r>
              <a:rPr lang="en-US" dirty="0"/>
              <a:t>1. No one knows everything, but together we know a lot. </a:t>
            </a:r>
          </a:p>
          <a:p>
            <a:r>
              <a:rPr lang="en-US" dirty="0"/>
              <a:t>2. Intent does not equal impact. </a:t>
            </a:r>
          </a:p>
          <a:p>
            <a:r>
              <a:rPr lang="en-US" dirty="0"/>
              <a:t>3. Our best is better than perfect. </a:t>
            </a:r>
          </a:p>
          <a:p>
            <a:r>
              <a:rPr lang="en-US" dirty="0"/>
              <a:t>4. Step up and step back.</a:t>
            </a:r>
          </a:p>
          <a:p>
            <a:r>
              <a:rPr lang="en-US" dirty="0"/>
              <a:t>5. Mistakes are okay</a:t>
            </a:r>
          </a:p>
          <a:p>
            <a:endParaRPr lang="en-US" dirty="0"/>
          </a:p>
          <a:p>
            <a:r>
              <a:rPr lang="en-US" dirty="0"/>
              <a:t>Feel free to use (or not use) the examples above and add your own agreements.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850CE-9390-430A-90C0-F517A874C0A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362304">
            <a:off x="11151069" y="158559"/>
            <a:ext cx="935212" cy="1958328"/>
            <a:chOff x="8694925" y="207725"/>
            <a:chExt cx="701375" cy="1468675"/>
          </a:xfrm>
        </p:grpSpPr>
        <p:sp>
          <p:nvSpPr>
            <p:cNvPr id="10" name="Google Shape;10;p2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720333" y="-486833"/>
            <a:ext cx="1309867" cy="2412333"/>
            <a:chOff x="6601775" y="1650925"/>
            <a:chExt cx="982400" cy="1809250"/>
          </a:xfrm>
        </p:grpSpPr>
        <p:sp>
          <p:nvSpPr>
            <p:cNvPr id="55" name="Google Shape;55;p2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10061018" y="799734"/>
            <a:ext cx="989633" cy="2072133"/>
            <a:chOff x="7561625" y="125650"/>
            <a:chExt cx="742225" cy="1554100"/>
          </a:xfrm>
        </p:grpSpPr>
        <p:sp>
          <p:nvSpPr>
            <p:cNvPr id="80" name="Google Shape;80;p2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22" name="Google Shape;122;p2"/>
          <p:cNvGrpSpPr/>
          <p:nvPr/>
        </p:nvGrpSpPr>
        <p:grpSpPr>
          <a:xfrm rot="1586216">
            <a:off x="8572389" y="5313027"/>
            <a:ext cx="1046304" cy="2232871"/>
            <a:chOff x="5909625" y="3402475"/>
            <a:chExt cx="784750" cy="1674700"/>
          </a:xfrm>
        </p:grpSpPr>
        <p:sp>
          <p:nvSpPr>
            <p:cNvPr id="123" name="Google Shape;12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0" name="Google Shape;160;p2"/>
          <p:cNvGrpSpPr/>
          <p:nvPr/>
        </p:nvGrpSpPr>
        <p:grpSpPr>
          <a:xfrm rot="21226612">
            <a:off x="319592" y="184721"/>
            <a:ext cx="958493" cy="1905987"/>
            <a:chOff x="4814675" y="3717725"/>
            <a:chExt cx="718875" cy="1429500"/>
          </a:xfrm>
        </p:grpSpPr>
        <p:sp>
          <p:nvSpPr>
            <p:cNvPr id="161" name="Google Shape;161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22" name="Google Shape;222;p2"/>
          <p:cNvGrpSpPr/>
          <p:nvPr/>
        </p:nvGrpSpPr>
        <p:grpSpPr>
          <a:xfrm>
            <a:off x="11349385" y="2553651"/>
            <a:ext cx="837300" cy="1943833"/>
            <a:chOff x="6277375" y="207700"/>
            <a:chExt cx="627975" cy="1457875"/>
          </a:xfrm>
        </p:grpSpPr>
        <p:sp>
          <p:nvSpPr>
            <p:cNvPr id="223" name="Google Shape;223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1795434" y="3282300"/>
            <a:ext cx="1174233" cy="1841667"/>
            <a:chOff x="4678725" y="213425"/>
            <a:chExt cx="880675" cy="1381250"/>
          </a:xfrm>
        </p:grpSpPr>
        <p:sp>
          <p:nvSpPr>
            <p:cNvPr id="297" name="Google Shape;297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95" name="Google Shape;395;p2"/>
          <p:cNvGrpSpPr/>
          <p:nvPr/>
        </p:nvGrpSpPr>
        <p:grpSpPr>
          <a:xfrm>
            <a:off x="11146467" y="5479151"/>
            <a:ext cx="1243133" cy="2182900"/>
            <a:chOff x="8451425" y="3510050"/>
            <a:chExt cx="932350" cy="1637175"/>
          </a:xfrm>
        </p:grpSpPr>
        <p:sp>
          <p:nvSpPr>
            <p:cNvPr id="396" name="Google Shape;396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39" name="Google Shape;539;p2"/>
          <p:cNvGrpSpPr/>
          <p:nvPr/>
        </p:nvGrpSpPr>
        <p:grpSpPr>
          <a:xfrm rot="871439">
            <a:off x="10324423" y="3806513"/>
            <a:ext cx="835116" cy="2206864"/>
            <a:chOff x="7905200" y="2089425"/>
            <a:chExt cx="626300" cy="1655050"/>
          </a:xfrm>
        </p:grpSpPr>
        <p:sp>
          <p:nvSpPr>
            <p:cNvPr id="540" name="Google Shape;540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09" name="Google Shape;609;p2"/>
          <p:cNvGrpSpPr/>
          <p:nvPr/>
        </p:nvGrpSpPr>
        <p:grpSpPr>
          <a:xfrm rot="518340">
            <a:off x="-24428" y="2330004"/>
            <a:ext cx="1092973" cy="2255243"/>
            <a:chOff x="8941775" y="1754475"/>
            <a:chExt cx="819775" cy="1691525"/>
          </a:xfrm>
        </p:grpSpPr>
        <p:sp>
          <p:nvSpPr>
            <p:cNvPr id="610" name="Google Shape;610;p2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82" name="Google Shape;682;p2"/>
          <p:cNvGrpSpPr/>
          <p:nvPr/>
        </p:nvGrpSpPr>
        <p:grpSpPr>
          <a:xfrm flipH="1">
            <a:off x="1583434" y="719334"/>
            <a:ext cx="1046333" cy="2232933"/>
            <a:chOff x="5909625" y="3402475"/>
            <a:chExt cx="784750" cy="1674700"/>
          </a:xfrm>
        </p:grpSpPr>
        <p:sp>
          <p:nvSpPr>
            <p:cNvPr id="683" name="Google Shape;68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720" name="Google Shape;720;p2"/>
          <p:cNvGrpSpPr/>
          <p:nvPr/>
        </p:nvGrpSpPr>
        <p:grpSpPr>
          <a:xfrm flipH="1">
            <a:off x="433500" y="4497501"/>
            <a:ext cx="1243133" cy="2182900"/>
            <a:chOff x="8451425" y="3510050"/>
            <a:chExt cx="932350" cy="1637175"/>
          </a:xfrm>
        </p:grpSpPr>
        <p:sp>
          <p:nvSpPr>
            <p:cNvPr id="721" name="Google Shape;721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864" name="Google Shape;864;p2"/>
          <p:cNvGrpSpPr/>
          <p:nvPr/>
        </p:nvGrpSpPr>
        <p:grpSpPr>
          <a:xfrm rot="20929495" flipH="1">
            <a:off x="2168604" y="5281270"/>
            <a:ext cx="1081689" cy="2153580"/>
            <a:chOff x="7198025" y="3729625"/>
            <a:chExt cx="811300" cy="1615250"/>
          </a:xfrm>
        </p:grpSpPr>
        <p:sp>
          <p:nvSpPr>
            <p:cNvPr id="865" name="Google Shape;865;p2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43" name="Google Shape;1043;p2"/>
          <p:cNvGrpSpPr/>
          <p:nvPr/>
        </p:nvGrpSpPr>
        <p:grpSpPr>
          <a:xfrm rot="21226612">
            <a:off x="9246026" y="2830037"/>
            <a:ext cx="958493" cy="1905987"/>
            <a:chOff x="4814675" y="3717725"/>
            <a:chExt cx="718875" cy="1429500"/>
          </a:xfrm>
        </p:grpSpPr>
        <p:sp>
          <p:nvSpPr>
            <p:cNvPr id="1044" name="Google Shape;1044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105" name="Google Shape;1105;p2"/>
          <p:cNvGrpSpPr/>
          <p:nvPr/>
        </p:nvGrpSpPr>
        <p:grpSpPr>
          <a:xfrm>
            <a:off x="6705634" y="-321034"/>
            <a:ext cx="1174233" cy="1841667"/>
            <a:chOff x="4678725" y="213425"/>
            <a:chExt cx="880675" cy="1381250"/>
          </a:xfrm>
        </p:grpSpPr>
        <p:sp>
          <p:nvSpPr>
            <p:cNvPr id="1106" name="Google Shape;1106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204" name="Google Shape;1204;p2"/>
          <p:cNvGrpSpPr/>
          <p:nvPr/>
        </p:nvGrpSpPr>
        <p:grpSpPr>
          <a:xfrm rot="841674">
            <a:off x="6532410" y="5803311"/>
            <a:ext cx="1174260" cy="1841709"/>
            <a:chOff x="4678725" y="213425"/>
            <a:chExt cx="880675" cy="1381250"/>
          </a:xfrm>
        </p:grpSpPr>
        <p:sp>
          <p:nvSpPr>
            <p:cNvPr id="1205" name="Google Shape;1205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03" name="Google Shape;1303;p2"/>
          <p:cNvGrpSpPr/>
          <p:nvPr/>
        </p:nvGrpSpPr>
        <p:grpSpPr>
          <a:xfrm>
            <a:off x="4792933" y="-686116"/>
            <a:ext cx="835067" cy="2206733"/>
            <a:chOff x="7905200" y="2089425"/>
            <a:chExt cx="626300" cy="1655050"/>
          </a:xfrm>
        </p:grpSpPr>
        <p:sp>
          <p:nvSpPr>
            <p:cNvPr id="1304" name="Google Shape;1304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73" name="Google Shape;1373;p2"/>
          <p:cNvGrpSpPr/>
          <p:nvPr/>
        </p:nvGrpSpPr>
        <p:grpSpPr>
          <a:xfrm>
            <a:off x="4680167" y="5816034"/>
            <a:ext cx="837300" cy="1943833"/>
            <a:chOff x="6277375" y="207700"/>
            <a:chExt cx="627975" cy="1457875"/>
          </a:xfrm>
        </p:grpSpPr>
        <p:sp>
          <p:nvSpPr>
            <p:cNvPr id="1374" name="Google Shape;1374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447" name="Google Shape;1447;p2"/>
          <p:cNvGrpSpPr/>
          <p:nvPr/>
        </p:nvGrpSpPr>
        <p:grpSpPr>
          <a:xfrm rot="922061">
            <a:off x="2892045" y="-462191"/>
            <a:ext cx="1072983" cy="2124001"/>
            <a:chOff x="5752000" y="1322550"/>
            <a:chExt cx="804775" cy="1593075"/>
          </a:xfrm>
        </p:grpSpPr>
        <p:sp>
          <p:nvSpPr>
            <p:cNvPr id="1448" name="Google Shape;1448;p2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583" name="Google Shape;1583;p2"/>
          <p:cNvSpPr txBox="1">
            <a:spLocks noGrp="1"/>
          </p:cNvSpPr>
          <p:nvPr>
            <p:ph type="subTitle" idx="1"/>
          </p:nvPr>
        </p:nvSpPr>
        <p:spPr>
          <a:xfrm>
            <a:off x="4303800" y="4227976"/>
            <a:ext cx="35844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584" name="Google Shape;1584;p2"/>
          <p:cNvSpPr txBox="1">
            <a:spLocks noGrp="1"/>
          </p:cNvSpPr>
          <p:nvPr>
            <p:ph type="ctrTitle"/>
          </p:nvPr>
        </p:nvSpPr>
        <p:spPr>
          <a:xfrm>
            <a:off x="3468600" y="1956916"/>
            <a:ext cx="5254800" cy="2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80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"/>
          <p:cNvSpPr txBox="1">
            <a:spLocks noGrp="1"/>
          </p:cNvSpPr>
          <p:nvPr>
            <p:ph type="ctrTitle"/>
          </p:nvPr>
        </p:nvSpPr>
        <p:spPr>
          <a:xfrm>
            <a:off x="3505200" y="2760400"/>
            <a:ext cx="5181600" cy="1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4667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87" name="Google Shape;1587;p3"/>
          <p:cNvSpPr txBox="1">
            <a:spLocks noGrp="1"/>
          </p:cNvSpPr>
          <p:nvPr>
            <p:ph type="subTitle" idx="1"/>
          </p:nvPr>
        </p:nvSpPr>
        <p:spPr>
          <a:xfrm>
            <a:off x="4078200" y="4333184"/>
            <a:ext cx="40356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588" name="Google Shape;1588;p3"/>
          <p:cNvSpPr txBox="1">
            <a:spLocks noGrp="1"/>
          </p:cNvSpPr>
          <p:nvPr>
            <p:ph type="title" idx="2" hasCustomPrompt="1"/>
          </p:nvPr>
        </p:nvSpPr>
        <p:spPr>
          <a:xfrm>
            <a:off x="5305400" y="1320795"/>
            <a:ext cx="1581200" cy="15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9333" b="1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4"/>
          <p:cNvGrpSpPr/>
          <p:nvPr/>
        </p:nvGrpSpPr>
        <p:grpSpPr>
          <a:xfrm rot="616907">
            <a:off x="10857480" y="332220"/>
            <a:ext cx="935221" cy="1958349"/>
            <a:chOff x="8694925" y="207725"/>
            <a:chExt cx="701375" cy="1468675"/>
          </a:xfrm>
        </p:grpSpPr>
        <p:sp>
          <p:nvSpPr>
            <p:cNvPr id="1591" name="Google Shape;1591;p4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35" name="Google Shape;1635;p4"/>
          <p:cNvSpPr/>
          <p:nvPr/>
        </p:nvSpPr>
        <p:spPr>
          <a:xfrm rot="9803291" flipH="1">
            <a:off x="52657" y="-1065059"/>
            <a:ext cx="11552873" cy="8543765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36" name="Google Shape;1636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37" name="Google Shape;1637;p4"/>
          <p:cNvSpPr txBox="1">
            <a:spLocks noGrp="1"/>
          </p:cNvSpPr>
          <p:nvPr>
            <p:ph type="subTitle" idx="1"/>
          </p:nvPr>
        </p:nvSpPr>
        <p:spPr>
          <a:xfrm>
            <a:off x="1501800" y="1549600"/>
            <a:ext cx="9188400" cy="4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2">
    <p:bg>
      <p:bgPr>
        <a:solidFill>
          <a:schemeClr val="dk2"/>
        </a:solid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"/>
          <p:cNvSpPr/>
          <p:nvPr/>
        </p:nvSpPr>
        <p:spPr>
          <a:xfrm rot="9803291" flipH="1">
            <a:off x="52657" y="-1065059"/>
            <a:ext cx="11552873" cy="8543765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_AND_BODY_1">
    <p:bg>
      <p:bgPr>
        <a:solidFill>
          <a:schemeClr val="dk2"/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6"/>
          <p:cNvSpPr/>
          <p:nvPr/>
        </p:nvSpPr>
        <p:spPr>
          <a:xfrm rot="682357">
            <a:off x="-32296" y="-96470"/>
            <a:ext cx="11552981" cy="7280585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42" name="Google Shape;1642;p6"/>
          <p:cNvSpPr txBox="1">
            <a:spLocks noGrp="1"/>
          </p:cNvSpPr>
          <p:nvPr>
            <p:ph type="subTitle" idx="1"/>
          </p:nvPr>
        </p:nvSpPr>
        <p:spPr>
          <a:xfrm>
            <a:off x="2725200" y="2018600"/>
            <a:ext cx="6741600" cy="3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43" name="Google Shape;1643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TITLE_AND_BODY_1_1">
    <p:bg>
      <p:bgPr>
        <a:solidFill>
          <a:schemeClr val="dk2"/>
        </a:solidFill>
        <a:effectLst/>
      </p:bgPr>
    </p:bg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7"/>
          <p:cNvSpPr/>
          <p:nvPr/>
        </p:nvSpPr>
        <p:spPr>
          <a:xfrm rot="682420">
            <a:off x="990637" y="50475"/>
            <a:ext cx="9826792" cy="6555256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46" name="Google Shape;1646;p7"/>
          <p:cNvSpPr txBox="1">
            <a:spLocks noGrp="1"/>
          </p:cNvSpPr>
          <p:nvPr>
            <p:ph type="subTitle" idx="1"/>
          </p:nvPr>
        </p:nvSpPr>
        <p:spPr>
          <a:xfrm>
            <a:off x="2725200" y="2018600"/>
            <a:ext cx="6741600" cy="3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47" name="Google Shape;1647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_1_1">
    <p:bg>
      <p:bgPr>
        <a:solidFill>
          <a:schemeClr val="lt1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8"/>
          <p:cNvSpPr/>
          <p:nvPr/>
        </p:nvSpPr>
        <p:spPr>
          <a:xfrm rot="20917643" flipH="1">
            <a:off x="475671" y="-30903"/>
            <a:ext cx="11552981" cy="7280585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50" name="Google Shape;1650;p8"/>
          <p:cNvSpPr txBox="1">
            <a:spLocks noGrp="1"/>
          </p:cNvSpPr>
          <p:nvPr>
            <p:ph type="subTitle" idx="1"/>
          </p:nvPr>
        </p:nvSpPr>
        <p:spPr>
          <a:xfrm>
            <a:off x="2378800" y="2018600"/>
            <a:ext cx="7434400" cy="3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51" name="Google Shape;1651;p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52" name="Google Shape;1652;p8"/>
          <p:cNvSpPr/>
          <p:nvPr/>
        </p:nvSpPr>
        <p:spPr>
          <a:xfrm rot="13206252">
            <a:off x="579173" y="422650"/>
            <a:ext cx="462356" cy="8459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53" name="Google Shape;1653;p8"/>
          <p:cNvSpPr/>
          <p:nvPr/>
        </p:nvSpPr>
        <p:spPr>
          <a:xfrm rot="2314910">
            <a:off x="11193730" y="5540280"/>
            <a:ext cx="407301" cy="74534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9"/>
          <p:cNvSpPr/>
          <p:nvPr/>
        </p:nvSpPr>
        <p:spPr>
          <a:xfrm rot="20956050">
            <a:off x="561171" y="-574259"/>
            <a:ext cx="11173259" cy="854378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56" name="Google Shape;1656;p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57" name="Google Shape;1657;p9"/>
          <p:cNvSpPr txBox="1">
            <a:spLocks noGrp="1"/>
          </p:cNvSpPr>
          <p:nvPr>
            <p:ph type="subTitle" idx="1"/>
          </p:nvPr>
        </p:nvSpPr>
        <p:spPr>
          <a:xfrm>
            <a:off x="2137315" y="3961744"/>
            <a:ext cx="3486800" cy="15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58" name="Google Shape;1658;p9"/>
          <p:cNvSpPr txBox="1">
            <a:spLocks noGrp="1"/>
          </p:cNvSpPr>
          <p:nvPr>
            <p:ph type="subTitle" idx="2"/>
          </p:nvPr>
        </p:nvSpPr>
        <p:spPr>
          <a:xfrm>
            <a:off x="2709056" y="3614896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59" name="Google Shape;1659;p9"/>
          <p:cNvSpPr txBox="1">
            <a:spLocks noGrp="1"/>
          </p:cNvSpPr>
          <p:nvPr>
            <p:ph type="subTitle" idx="3"/>
          </p:nvPr>
        </p:nvSpPr>
        <p:spPr>
          <a:xfrm>
            <a:off x="6571544" y="3964716"/>
            <a:ext cx="3486800" cy="15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60" name="Google Shape;1660;p9"/>
          <p:cNvSpPr txBox="1">
            <a:spLocks noGrp="1"/>
          </p:cNvSpPr>
          <p:nvPr>
            <p:ph type="subTitle" idx="4"/>
          </p:nvPr>
        </p:nvSpPr>
        <p:spPr>
          <a:xfrm>
            <a:off x="7146944" y="3614896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61" name="Google Shape;1661;p9"/>
          <p:cNvSpPr/>
          <p:nvPr/>
        </p:nvSpPr>
        <p:spPr>
          <a:xfrm rot="2314910">
            <a:off x="11193730" y="5540280"/>
            <a:ext cx="407301" cy="74534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3">
    <p:bg>
      <p:bgPr>
        <a:solidFill>
          <a:schemeClr val="lt1"/>
        </a:solidFill>
        <a:effectLst/>
      </p:bgPr>
    </p:bg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0"/>
          <p:cNvSpPr/>
          <p:nvPr/>
        </p:nvSpPr>
        <p:spPr>
          <a:xfrm rot="20956050">
            <a:off x="561171" y="-574259"/>
            <a:ext cx="11173259" cy="854378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64" name="Google Shape;1664;p1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5" name="Google Shape;1665;p10"/>
          <p:cNvSpPr txBox="1">
            <a:spLocks noGrp="1"/>
          </p:cNvSpPr>
          <p:nvPr>
            <p:ph type="subTitle" idx="1"/>
          </p:nvPr>
        </p:nvSpPr>
        <p:spPr>
          <a:xfrm>
            <a:off x="2137315" y="4604119"/>
            <a:ext cx="3486800" cy="15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66" name="Google Shape;1666;p10"/>
          <p:cNvSpPr txBox="1">
            <a:spLocks noGrp="1"/>
          </p:cNvSpPr>
          <p:nvPr>
            <p:ph type="subTitle" idx="2"/>
          </p:nvPr>
        </p:nvSpPr>
        <p:spPr>
          <a:xfrm>
            <a:off x="2709056" y="4257271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67" name="Google Shape;1667;p10"/>
          <p:cNvSpPr txBox="1">
            <a:spLocks noGrp="1"/>
          </p:cNvSpPr>
          <p:nvPr>
            <p:ph type="subTitle" idx="3"/>
          </p:nvPr>
        </p:nvSpPr>
        <p:spPr>
          <a:xfrm>
            <a:off x="6571544" y="4607091"/>
            <a:ext cx="3486800" cy="15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68" name="Google Shape;1668;p10"/>
          <p:cNvSpPr txBox="1">
            <a:spLocks noGrp="1"/>
          </p:cNvSpPr>
          <p:nvPr>
            <p:ph type="subTitle" idx="4"/>
          </p:nvPr>
        </p:nvSpPr>
        <p:spPr>
          <a:xfrm>
            <a:off x="7146944" y="4257271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69" name="Google Shape;1669;p10"/>
          <p:cNvSpPr/>
          <p:nvPr/>
        </p:nvSpPr>
        <p:spPr>
          <a:xfrm rot="13206252">
            <a:off x="1169106" y="1061750"/>
            <a:ext cx="462356" cy="8459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70" name="Google Shape;1670;p10"/>
          <p:cNvSpPr/>
          <p:nvPr/>
        </p:nvSpPr>
        <p:spPr>
          <a:xfrm rot="2314910">
            <a:off x="11193730" y="5540280"/>
            <a:ext cx="407301" cy="74534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2">
    <p:bg>
      <p:bgPr>
        <a:solidFill>
          <a:schemeClr val="dk2"/>
        </a:solidFill>
        <a:effectLst/>
      </p:bgPr>
    </p:bg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1"/>
          <p:cNvSpPr/>
          <p:nvPr/>
        </p:nvSpPr>
        <p:spPr>
          <a:xfrm rot="20956050">
            <a:off x="561171" y="-574259"/>
            <a:ext cx="11173259" cy="854378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73" name="Google Shape;1673;p1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74" name="Google Shape;1674;p11"/>
          <p:cNvSpPr txBox="1">
            <a:spLocks noGrp="1"/>
          </p:cNvSpPr>
          <p:nvPr>
            <p:ph type="subTitle" idx="1"/>
          </p:nvPr>
        </p:nvSpPr>
        <p:spPr>
          <a:xfrm>
            <a:off x="1350360" y="2660859"/>
            <a:ext cx="29076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2133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75" name="Google Shape;1675;p11"/>
          <p:cNvSpPr txBox="1">
            <a:spLocks noGrp="1"/>
          </p:cNvSpPr>
          <p:nvPr>
            <p:ph type="subTitle" idx="2"/>
          </p:nvPr>
        </p:nvSpPr>
        <p:spPr>
          <a:xfrm>
            <a:off x="1636160" y="2314005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76" name="Google Shape;1676;p11"/>
          <p:cNvSpPr txBox="1">
            <a:spLocks noGrp="1"/>
          </p:cNvSpPr>
          <p:nvPr>
            <p:ph type="subTitle" idx="3"/>
          </p:nvPr>
        </p:nvSpPr>
        <p:spPr>
          <a:xfrm>
            <a:off x="4642200" y="2660859"/>
            <a:ext cx="29076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2133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77" name="Google Shape;1677;p11"/>
          <p:cNvSpPr txBox="1">
            <a:spLocks noGrp="1"/>
          </p:cNvSpPr>
          <p:nvPr>
            <p:ph type="subTitle" idx="4"/>
          </p:nvPr>
        </p:nvSpPr>
        <p:spPr>
          <a:xfrm>
            <a:off x="4922256" y="2314005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78" name="Google Shape;1678;p11"/>
          <p:cNvSpPr txBox="1">
            <a:spLocks noGrp="1"/>
          </p:cNvSpPr>
          <p:nvPr>
            <p:ph type="subTitle" idx="5"/>
          </p:nvPr>
        </p:nvSpPr>
        <p:spPr>
          <a:xfrm>
            <a:off x="7934040" y="2660859"/>
            <a:ext cx="29076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2133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79" name="Google Shape;1679;p11"/>
          <p:cNvSpPr txBox="1">
            <a:spLocks noGrp="1"/>
          </p:cNvSpPr>
          <p:nvPr>
            <p:ph type="subTitle" idx="6"/>
          </p:nvPr>
        </p:nvSpPr>
        <p:spPr>
          <a:xfrm>
            <a:off x="8222623" y="2314005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80" name="Google Shape;1680;p11"/>
          <p:cNvSpPr txBox="1">
            <a:spLocks noGrp="1"/>
          </p:cNvSpPr>
          <p:nvPr>
            <p:ph type="subTitle" idx="7"/>
          </p:nvPr>
        </p:nvSpPr>
        <p:spPr>
          <a:xfrm>
            <a:off x="1350360" y="4581433"/>
            <a:ext cx="29076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2133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81" name="Google Shape;1681;p11"/>
          <p:cNvSpPr txBox="1">
            <a:spLocks noGrp="1"/>
          </p:cNvSpPr>
          <p:nvPr>
            <p:ph type="subTitle" idx="8"/>
          </p:nvPr>
        </p:nvSpPr>
        <p:spPr>
          <a:xfrm>
            <a:off x="1636160" y="4234580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82" name="Google Shape;1682;p11"/>
          <p:cNvSpPr txBox="1">
            <a:spLocks noGrp="1"/>
          </p:cNvSpPr>
          <p:nvPr>
            <p:ph type="subTitle" idx="9"/>
          </p:nvPr>
        </p:nvSpPr>
        <p:spPr>
          <a:xfrm>
            <a:off x="4642200" y="4581433"/>
            <a:ext cx="29076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2133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83" name="Google Shape;1683;p11"/>
          <p:cNvSpPr txBox="1">
            <a:spLocks noGrp="1"/>
          </p:cNvSpPr>
          <p:nvPr>
            <p:ph type="subTitle" idx="13"/>
          </p:nvPr>
        </p:nvSpPr>
        <p:spPr>
          <a:xfrm>
            <a:off x="4922256" y="4234580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84" name="Google Shape;1684;p11"/>
          <p:cNvSpPr txBox="1">
            <a:spLocks noGrp="1"/>
          </p:cNvSpPr>
          <p:nvPr>
            <p:ph type="subTitle" idx="14"/>
          </p:nvPr>
        </p:nvSpPr>
        <p:spPr>
          <a:xfrm>
            <a:off x="7934040" y="4581433"/>
            <a:ext cx="29076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2133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85" name="Google Shape;1685;p11"/>
          <p:cNvSpPr txBox="1">
            <a:spLocks noGrp="1"/>
          </p:cNvSpPr>
          <p:nvPr>
            <p:ph type="subTitle" idx="15"/>
          </p:nvPr>
        </p:nvSpPr>
        <p:spPr>
          <a:xfrm>
            <a:off x="8222623" y="4234580"/>
            <a:ext cx="2336000" cy="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933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noFill/>
        <a:effectLst/>
      </p:bgPr>
    </p:bg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2"/>
          <p:cNvSpPr/>
          <p:nvPr/>
        </p:nvSpPr>
        <p:spPr>
          <a:xfrm rot="643950" flipH="1">
            <a:off x="561171" y="-574259"/>
            <a:ext cx="11173259" cy="854378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88" name="Google Shape;1688;p1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9" name="Google Shape;1689;p12"/>
          <p:cNvSpPr txBox="1">
            <a:spLocks noGrp="1"/>
          </p:cNvSpPr>
          <p:nvPr>
            <p:ph type="title" idx="2"/>
          </p:nvPr>
        </p:nvSpPr>
        <p:spPr>
          <a:xfrm>
            <a:off x="5020739" y="3756096"/>
            <a:ext cx="2157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90" name="Google Shape;1690;p12"/>
          <p:cNvSpPr txBox="1">
            <a:spLocks noGrp="1"/>
          </p:cNvSpPr>
          <p:nvPr>
            <p:ph type="subTitle" idx="1"/>
          </p:nvPr>
        </p:nvSpPr>
        <p:spPr>
          <a:xfrm>
            <a:off x="1663933" y="2487495"/>
            <a:ext cx="2864400" cy="12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91" name="Google Shape;1691;p12"/>
          <p:cNvSpPr txBox="1">
            <a:spLocks noGrp="1"/>
          </p:cNvSpPr>
          <p:nvPr>
            <p:ph type="title" idx="3"/>
          </p:nvPr>
        </p:nvSpPr>
        <p:spPr>
          <a:xfrm>
            <a:off x="2017419" y="2078063"/>
            <a:ext cx="2157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92" name="Google Shape;1692;p12"/>
          <p:cNvSpPr txBox="1">
            <a:spLocks noGrp="1"/>
          </p:cNvSpPr>
          <p:nvPr>
            <p:ph type="subTitle" idx="4"/>
          </p:nvPr>
        </p:nvSpPr>
        <p:spPr>
          <a:xfrm>
            <a:off x="4665804" y="4168328"/>
            <a:ext cx="2860400" cy="1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93" name="Google Shape;1693;p12"/>
          <p:cNvSpPr txBox="1">
            <a:spLocks noGrp="1"/>
          </p:cNvSpPr>
          <p:nvPr>
            <p:ph type="subTitle" idx="5"/>
          </p:nvPr>
        </p:nvSpPr>
        <p:spPr>
          <a:xfrm>
            <a:off x="7663703" y="2487495"/>
            <a:ext cx="2864400" cy="12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94" name="Google Shape;1694;p12"/>
          <p:cNvSpPr txBox="1">
            <a:spLocks noGrp="1"/>
          </p:cNvSpPr>
          <p:nvPr>
            <p:ph type="title" idx="6"/>
          </p:nvPr>
        </p:nvSpPr>
        <p:spPr>
          <a:xfrm>
            <a:off x="8017196" y="2078063"/>
            <a:ext cx="2157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95" name="Google Shape;1695;p12"/>
          <p:cNvSpPr txBox="1">
            <a:spLocks noGrp="1"/>
          </p:cNvSpPr>
          <p:nvPr>
            <p:ph type="title" idx="7" hasCustomPrompt="1"/>
          </p:nvPr>
        </p:nvSpPr>
        <p:spPr>
          <a:xfrm>
            <a:off x="2632733" y="4337667"/>
            <a:ext cx="926800" cy="7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1696" name="Google Shape;1696;p12"/>
          <p:cNvSpPr txBox="1">
            <a:spLocks noGrp="1"/>
          </p:cNvSpPr>
          <p:nvPr>
            <p:ph type="title" idx="8" hasCustomPrompt="1"/>
          </p:nvPr>
        </p:nvSpPr>
        <p:spPr>
          <a:xfrm>
            <a:off x="8632467" y="4333824"/>
            <a:ext cx="926800" cy="7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1697" name="Google Shape;1697;p12"/>
          <p:cNvSpPr txBox="1">
            <a:spLocks noGrp="1"/>
          </p:cNvSpPr>
          <p:nvPr>
            <p:ph type="title" idx="9" hasCustomPrompt="1"/>
          </p:nvPr>
        </p:nvSpPr>
        <p:spPr>
          <a:xfrm>
            <a:off x="5632717" y="2498660"/>
            <a:ext cx="926800" cy="7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Jua"/>
              <a:buNone/>
              <a:defRPr sz="3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1698" name="Google Shape;1698;p12"/>
          <p:cNvSpPr/>
          <p:nvPr/>
        </p:nvSpPr>
        <p:spPr>
          <a:xfrm rot="13206252">
            <a:off x="1267439" y="602916"/>
            <a:ext cx="462356" cy="8459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AND_TWO_COLUMNS_1_3">
    <p:bg>
      <p:bgPr>
        <a:solidFill>
          <a:schemeClr val="dk2"/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3"/>
          <p:cNvSpPr/>
          <p:nvPr/>
        </p:nvSpPr>
        <p:spPr>
          <a:xfrm rot="643950" flipH="1">
            <a:off x="561171" y="-574259"/>
            <a:ext cx="11173259" cy="854378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01" name="Google Shape;1701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02" name="Google Shape;1702;p13"/>
          <p:cNvSpPr txBox="1">
            <a:spLocks noGrp="1"/>
          </p:cNvSpPr>
          <p:nvPr>
            <p:ph type="title" idx="2"/>
          </p:nvPr>
        </p:nvSpPr>
        <p:spPr>
          <a:xfrm>
            <a:off x="5020739" y="3611896"/>
            <a:ext cx="2157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03" name="Google Shape;1703;p13"/>
          <p:cNvSpPr txBox="1">
            <a:spLocks noGrp="1"/>
          </p:cNvSpPr>
          <p:nvPr>
            <p:ph type="subTitle" idx="1"/>
          </p:nvPr>
        </p:nvSpPr>
        <p:spPr>
          <a:xfrm>
            <a:off x="1663933" y="4122928"/>
            <a:ext cx="2864400" cy="12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04" name="Google Shape;1704;p13"/>
          <p:cNvSpPr txBox="1">
            <a:spLocks noGrp="1"/>
          </p:cNvSpPr>
          <p:nvPr>
            <p:ph type="title" idx="3"/>
          </p:nvPr>
        </p:nvSpPr>
        <p:spPr>
          <a:xfrm>
            <a:off x="2017419" y="3611896"/>
            <a:ext cx="2157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subTitle" idx="4"/>
          </p:nvPr>
        </p:nvSpPr>
        <p:spPr>
          <a:xfrm>
            <a:off x="4665804" y="4125728"/>
            <a:ext cx="2860400" cy="1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subTitle" idx="5"/>
          </p:nvPr>
        </p:nvSpPr>
        <p:spPr>
          <a:xfrm>
            <a:off x="7663703" y="4122928"/>
            <a:ext cx="2864400" cy="12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07" name="Google Shape;1707;p13"/>
          <p:cNvSpPr txBox="1">
            <a:spLocks noGrp="1"/>
          </p:cNvSpPr>
          <p:nvPr>
            <p:ph type="title" idx="6"/>
          </p:nvPr>
        </p:nvSpPr>
        <p:spPr>
          <a:xfrm>
            <a:off x="8017196" y="3611896"/>
            <a:ext cx="2157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2">
    <p:bg>
      <p:bgPr>
        <a:noFill/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4"/>
          <p:cNvSpPr/>
          <p:nvPr/>
        </p:nvSpPr>
        <p:spPr>
          <a:xfrm rot="643950" flipH="1">
            <a:off x="561171" y="-574259"/>
            <a:ext cx="11173259" cy="854378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bg>
      <p:bgPr>
        <a:noFill/>
        <a:effectLst/>
      </p:bgPr>
    </p:bg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5"/>
          <p:cNvSpPr/>
          <p:nvPr/>
        </p:nvSpPr>
        <p:spPr>
          <a:xfrm rot="20956050">
            <a:off x="561171" y="-574259"/>
            <a:ext cx="11173259" cy="854378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12" name="Google Shape;1712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13" name="Google Shape;1713;p15"/>
          <p:cNvSpPr txBox="1">
            <a:spLocks noGrp="1"/>
          </p:cNvSpPr>
          <p:nvPr>
            <p:ph type="subTitle" idx="1"/>
          </p:nvPr>
        </p:nvSpPr>
        <p:spPr>
          <a:xfrm>
            <a:off x="950967" y="4122928"/>
            <a:ext cx="2406400" cy="12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14" name="Google Shape;1714;p15"/>
          <p:cNvSpPr txBox="1">
            <a:spLocks noGrp="1"/>
          </p:cNvSpPr>
          <p:nvPr>
            <p:ph type="title" idx="2"/>
          </p:nvPr>
        </p:nvSpPr>
        <p:spPr>
          <a:xfrm>
            <a:off x="1247920" y="3611896"/>
            <a:ext cx="18124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15" name="Google Shape;1715;p15"/>
          <p:cNvSpPr txBox="1">
            <a:spLocks noGrp="1"/>
          </p:cNvSpPr>
          <p:nvPr>
            <p:ph type="subTitle" idx="3"/>
          </p:nvPr>
        </p:nvSpPr>
        <p:spPr>
          <a:xfrm>
            <a:off x="3576064" y="4122928"/>
            <a:ext cx="2406400" cy="12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16" name="Google Shape;1716;p15"/>
          <p:cNvSpPr txBox="1">
            <a:spLocks noGrp="1"/>
          </p:cNvSpPr>
          <p:nvPr>
            <p:ph type="title" idx="4"/>
          </p:nvPr>
        </p:nvSpPr>
        <p:spPr>
          <a:xfrm>
            <a:off x="3875809" y="3611896"/>
            <a:ext cx="18124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17" name="Google Shape;1717;p15"/>
          <p:cNvSpPr txBox="1">
            <a:spLocks noGrp="1"/>
          </p:cNvSpPr>
          <p:nvPr>
            <p:ph type="subTitle" idx="5"/>
          </p:nvPr>
        </p:nvSpPr>
        <p:spPr>
          <a:xfrm>
            <a:off x="6209536" y="4122928"/>
            <a:ext cx="2406400" cy="12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18" name="Google Shape;1718;p15"/>
          <p:cNvSpPr txBox="1">
            <a:spLocks noGrp="1"/>
          </p:cNvSpPr>
          <p:nvPr>
            <p:ph type="title" idx="6"/>
          </p:nvPr>
        </p:nvSpPr>
        <p:spPr>
          <a:xfrm>
            <a:off x="6503697" y="3611896"/>
            <a:ext cx="18124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19" name="Google Shape;1719;p15"/>
          <p:cNvSpPr txBox="1">
            <a:spLocks noGrp="1"/>
          </p:cNvSpPr>
          <p:nvPr>
            <p:ph type="subTitle" idx="7"/>
          </p:nvPr>
        </p:nvSpPr>
        <p:spPr>
          <a:xfrm>
            <a:off x="8834633" y="4122928"/>
            <a:ext cx="2406400" cy="12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720" name="Google Shape;1720;p15"/>
          <p:cNvSpPr txBox="1">
            <a:spLocks noGrp="1"/>
          </p:cNvSpPr>
          <p:nvPr>
            <p:ph type="title" idx="8"/>
          </p:nvPr>
        </p:nvSpPr>
        <p:spPr>
          <a:xfrm>
            <a:off x="9131587" y="3611896"/>
            <a:ext cx="18124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721" name="Google Shape;1721;p15"/>
          <p:cNvSpPr/>
          <p:nvPr/>
        </p:nvSpPr>
        <p:spPr>
          <a:xfrm rot="2314910">
            <a:off x="11348447" y="5543347"/>
            <a:ext cx="407301" cy="74534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6"/>
          <p:cNvSpPr/>
          <p:nvPr/>
        </p:nvSpPr>
        <p:spPr>
          <a:xfrm rot="643864" flipH="1">
            <a:off x="263874" y="-1005152"/>
            <a:ext cx="11664239" cy="8868301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24" name="Google Shape;1724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25" name="Google Shape;1725;p16"/>
          <p:cNvSpPr/>
          <p:nvPr/>
        </p:nvSpPr>
        <p:spPr>
          <a:xfrm rot="13206252">
            <a:off x="1169106" y="49483"/>
            <a:ext cx="462356" cy="8459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26" name="Google Shape;1726;p16"/>
          <p:cNvSpPr/>
          <p:nvPr/>
        </p:nvSpPr>
        <p:spPr>
          <a:xfrm rot="3553168">
            <a:off x="9849973" y="5773420"/>
            <a:ext cx="407305" cy="745384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">
    <p:bg>
      <p:bgPr>
        <a:solidFill>
          <a:schemeClr val="dk2"/>
        </a:solidFill>
        <a:effectLst/>
      </p:bgPr>
    </p:bg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17"/>
          <p:cNvSpPr/>
          <p:nvPr/>
        </p:nvSpPr>
        <p:spPr>
          <a:xfrm rot="20956136">
            <a:off x="445007" y="-1005152"/>
            <a:ext cx="11664239" cy="8868301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29" name="Google Shape;1729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0" name="Google Shape;1730;p17"/>
          <p:cNvSpPr/>
          <p:nvPr/>
        </p:nvSpPr>
        <p:spPr>
          <a:xfrm rot="13206252">
            <a:off x="1169106" y="1061750"/>
            <a:ext cx="462356" cy="8459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bg>
      <p:bgPr>
        <a:solidFill>
          <a:schemeClr val="l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8"/>
          <p:cNvSpPr/>
          <p:nvPr/>
        </p:nvSpPr>
        <p:spPr>
          <a:xfrm rot="643864" flipH="1">
            <a:off x="263874" y="-1005152"/>
            <a:ext cx="11664239" cy="8868301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33" name="Google Shape;1733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4" name="Google Shape;1734;p18"/>
          <p:cNvSpPr/>
          <p:nvPr/>
        </p:nvSpPr>
        <p:spPr>
          <a:xfrm rot="2314910">
            <a:off x="11193730" y="5540280"/>
            <a:ext cx="407301" cy="74534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bg>
      <p:bgPr>
        <a:solidFill>
          <a:schemeClr val="lt1"/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19"/>
          <p:cNvSpPr/>
          <p:nvPr/>
        </p:nvSpPr>
        <p:spPr>
          <a:xfrm rot="20956136">
            <a:off x="509674" y="-1119869"/>
            <a:ext cx="11664239" cy="8868301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37" name="Google Shape;1737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9" name="Google Shape;1739;p20"/>
          <p:cNvGrpSpPr/>
          <p:nvPr/>
        </p:nvGrpSpPr>
        <p:grpSpPr>
          <a:xfrm rot="21237696" flipH="1">
            <a:off x="115715" y="158559"/>
            <a:ext cx="935212" cy="1958328"/>
            <a:chOff x="8694925" y="207725"/>
            <a:chExt cx="701375" cy="1468675"/>
          </a:xfrm>
        </p:grpSpPr>
        <p:sp>
          <p:nvSpPr>
            <p:cNvPr id="1740" name="Google Shape;1740;p20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784" name="Google Shape;1784;p20"/>
          <p:cNvGrpSpPr/>
          <p:nvPr/>
        </p:nvGrpSpPr>
        <p:grpSpPr>
          <a:xfrm flipH="1">
            <a:off x="2171795" y="-486833"/>
            <a:ext cx="1309867" cy="2412333"/>
            <a:chOff x="6601775" y="1650925"/>
            <a:chExt cx="982400" cy="1809250"/>
          </a:xfrm>
        </p:grpSpPr>
        <p:sp>
          <p:nvSpPr>
            <p:cNvPr id="1785" name="Google Shape;1785;p20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809" name="Google Shape;1809;p20"/>
          <p:cNvGrpSpPr/>
          <p:nvPr/>
        </p:nvGrpSpPr>
        <p:grpSpPr>
          <a:xfrm flipH="1">
            <a:off x="1151345" y="799734"/>
            <a:ext cx="989633" cy="2072133"/>
            <a:chOff x="7561625" y="125650"/>
            <a:chExt cx="742225" cy="1554100"/>
          </a:xfrm>
        </p:grpSpPr>
        <p:sp>
          <p:nvSpPr>
            <p:cNvPr id="1810" name="Google Shape;1810;p20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852" name="Google Shape;1852;p20"/>
          <p:cNvGrpSpPr/>
          <p:nvPr/>
        </p:nvGrpSpPr>
        <p:grpSpPr>
          <a:xfrm rot="20831455" flipH="1">
            <a:off x="2339229" y="5241703"/>
            <a:ext cx="1046319" cy="2232901"/>
            <a:chOff x="5909625" y="3402475"/>
            <a:chExt cx="784750" cy="1674700"/>
          </a:xfrm>
        </p:grpSpPr>
        <p:sp>
          <p:nvSpPr>
            <p:cNvPr id="1853" name="Google Shape;1853;p20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890" name="Google Shape;1890;p20"/>
          <p:cNvGrpSpPr/>
          <p:nvPr/>
        </p:nvGrpSpPr>
        <p:grpSpPr>
          <a:xfrm rot="373388" flipH="1">
            <a:off x="10923910" y="184721"/>
            <a:ext cx="958493" cy="1905987"/>
            <a:chOff x="4814675" y="3717725"/>
            <a:chExt cx="718875" cy="1429500"/>
          </a:xfrm>
        </p:grpSpPr>
        <p:sp>
          <p:nvSpPr>
            <p:cNvPr id="1891" name="Google Shape;1891;p20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952" name="Google Shape;1952;p20"/>
          <p:cNvGrpSpPr/>
          <p:nvPr/>
        </p:nvGrpSpPr>
        <p:grpSpPr>
          <a:xfrm flipH="1">
            <a:off x="15311" y="2553651"/>
            <a:ext cx="837300" cy="1943833"/>
            <a:chOff x="6277375" y="207700"/>
            <a:chExt cx="627975" cy="1457875"/>
          </a:xfrm>
        </p:grpSpPr>
        <p:sp>
          <p:nvSpPr>
            <p:cNvPr id="1953" name="Google Shape;1953;p20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7" name="Google Shape;1957;p20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8" name="Google Shape;1958;p20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0" name="Google Shape;1960;p20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1" name="Google Shape;1961;p20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2" name="Google Shape;1962;p20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3" name="Google Shape;1963;p20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4" name="Google Shape;1964;p20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5" name="Google Shape;1965;p20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6" name="Google Shape;1966;p20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7" name="Google Shape;1967;p20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8" name="Google Shape;1968;p20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9" name="Google Shape;1969;p20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0" name="Google Shape;1970;p20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1" name="Google Shape;1971;p20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2" name="Google Shape;1972;p20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3" name="Google Shape;1973;p20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4" name="Google Shape;1974;p20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5" name="Google Shape;1975;p20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6" name="Google Shape;1976;p20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7" name="Google Shape;1977;p20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8" name="Google Shape;1978;p20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9" name="Google Shape;1979;p20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0" name="Google Shape;1980;p20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1" name="Google Shape;1981;p20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2" name="Google Shape;1982;p20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3" name="Google Shape;1983;p20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4" name="Google Shape;1984;p20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5" name="Google Shape;1985;p20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6" name="Google Shape;1986;p20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7" name="Google Shape;1987;p20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8" name="Google Shape;1988;p20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9" name="Google Shape;1989;p20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0" name="Google Shape;1990;p20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1" name="Google Shape;1991;p20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2" name="Google Shape;1992;p20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3" name="Google Shape;1993;p20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4" name="Google Shape;1994;p20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5" name="Google Shape;1995;p20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6" name="Google Shape;1996;p20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7" name="Google Shape;1997;p20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8" name="Google Shape;1998;p20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9" name="Google Shape;1999;p20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0" name="Google Shape;2000;p20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1" name="Google Shape;2001;p20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2" name="Google Shape;2002;p20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3" name="Google Shape;2003;p20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4" name="Google Shape;2004;p20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5" name="Google Shape;2005;p20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6" name="Google Shape;2006;p20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7" name="Google Shape;2007;p20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8" name="Google Shape;2008;p20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9" name="Google Shape;2009;p20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0" name="Google Shape;2010;p20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1" name="Google Shape;2011;p20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2" name="Google Shape;2012;p20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3" name="Google Shape;2013;p20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4" name="Google Shape;2014;p20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5" name="Google Shape;2015;p20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6" name="Google Shape;2016;p20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026" name="Google Shape;2026;p20"/>
          <p:cNvGrpSpPr/>
          <p:nvPr/>
        </p:nvGrpSpPr>
        <p:grpSpPr>
          <a:xfrm flipH="1">
            <a:off x="9489245" y="3048617"/>
            <a:ext cx="1174233" cy="1841667"/>
            <a:chOff x="4678725" y="213425"/>
            <a:chExt cx="880675" cy="1381250"/>
          </a:xfrm>
        </p:grpSpPr>
        <p:sp>
          <p:nvSpPr>
            <p:cNvPr id="2027" name="Google Shape;2027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7" name="Google Shape;2047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8" name="Google Shape;2048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49" name="Google Shape;2049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0" name="Google Shape;2050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1" name="Google Shape;2051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2" name="Google Shape;2052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3" name="Google Shape;2053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4" name="Google Shape;2054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5" name="Google Shape;2055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6" name="Google Shape;2056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7" name="Google Shape;2057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8" name="Google Shape;2058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59" name="Google Shape;2059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125" name="Google Shape;2125;p20"/>
          <p:cNvGrpSpPr/>
          <p:nvPr/>
        </p:nvGrpSpPr>
        <p:grpSpPr>
          <a:xfrm flipH="1">
            <a:off x="-187605" y="5479151"/>
            <a:ext cx="1243133" cy="2182900"/>
            <a:chOff x="8451425" y="3510050"/>
            <a:chExt cx="932350" cy="1637175"/>
          </a:xfrm>
        </p:grpSpPr>
        <p:sp>
          <p:nvSpPr>
            <p:cNvPr id="2126" name="Google Shape;2126;p20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8" name="Google Shape;2228;p20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269" name="Google Shape;2269;p20"/>
          <p:cNvGrpSpPr/>
          <p:nvPr/>
        </p:nvGrpSpPr>
        <p:grpSpPr>
          <a:xfrm rot="20728561" flipH="1">
            <a:off x="1042457" y="3806513"/>
            <a:ext cx="835116" cy="2206864"/>
            <a:chOff x="7905200" y="2089425"/>
            <a:chExt cx="626300" cy="1655050"/>
          </a:xfrm>
        </p:grpSpPr>
        <p:sp>
          <p:nvSpPr>
            <p:cNvPr id="2270" name="Google Shape;2270;p20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6" name="Google Shape;2306;p20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9" name="Google Shape;2309;p20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0" name="Google Shape;2310;p20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2" name="Google Shape;2312;p20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3" name="Google Shape;2313;p20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3" name="Google Shape;2323;p20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8" name="Google Shape;2328;p20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9" name="Google Shape;2329;p20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0" name="Google Shape;2330;p20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1" name="Google Shape;2331;p20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2" name="Google Shape;2332;p20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3" name="Google Shape;2333;p20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4" name="Google Shape;2334;p20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5" name="Google Shape;2335;p20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6" name="Google Shape;2336;p20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7" name="Google Shape;2337;p20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8" name="Google Shape;2338;p20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339" name="Google Shape;2339;p20"/>
          <p:cNvGrpSpPr/>
          <p:nvPr/>
        </p:nvGrpSpPr>
        <p:grpSpPr>
          <a:xfrm rot="21081660" flipH="1">
            <a:off x="11133450" y="2330004"/>
            <a:ext cx="1092973" cy="2255243"/>
            <a:chOff x="8941775" y="1754475"/>
            <a:chExt cx="819775" cy="1691525"/>
          </a:xfrm>
        </p:grpSpPr>
        <p:sp>
          <p:nvSpPr>
            <p:cNvPr id="2340" name="Google Shape;2340;p20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3" name="Google Shape;2343;p20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4" name="Google Shape;2344;p20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5" name="Google Shape;2345;p20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6" name="Google Shape;2346;p20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7" name="Google Shape;2347;p20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8" name="Google Shape;2348;p20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9" name="Google Shape;2349;p20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0" name="Google Shape;2350;p20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1" name="Google Shape;2351;p20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2" name="Google Shape;2352;p20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3" name="Google Shape;2353;p20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4" name="Google Shape;2354;p20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5" name="Google Shape;2355;p20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6" name="Google Shape;2356;p20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7" name="Google Shape;2357;p20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8" name="Google Shape;2358;p20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9" name="Google Shape;2359;p20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0" name="Google Shape;2360;p20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1" name="Google Shape;2361;p20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2" name="Google Shape;2362;p20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3" name="Google Shape;2363;p20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4" name="Google Shape;2364;p20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5" name="Google Shape;2365;p20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6" name="Google Shape;2366;p20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7" name="Google Shape;2367;p20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8" name="Google Shape;2368;p20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9" name="Google Shape;2369;p20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0" name="Google Shape;2370;p20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1" name="Google Shape;2371;p20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2" name="Google Shape;2372;p20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3" name="Google Shape;2373;p20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4" name="Google Shape;2374;p20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5" name="Google Shape;2375;p20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6" name="Google Shape;2376;p20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7" name="Google Shape;2377;p20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8" name="Google Shape;2378;p20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9" name="Google Shape;2379;p20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0" name="Google Shape;2380;p20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1" name="Google Shape;2381;p20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2" name="Google Shape;2382;p20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3" name="Google Shape;2383;p20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4" name="Google Shape;2384;p20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5" name="Google Shape;2385;p20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6" name="Google Shape;2386;p20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7" name="Google Shape;2387;p20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8" name="Google Shape;2388;p20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9" name="Google Shape;2389;p20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0" name="Google Shape;2390;p20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1" name="Google Shape;2391;p20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2" name="Google Shape;2392;p20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3" name="Google Shape;2393;p20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4" name="Google Shape;2394;p20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5" name="Google Shape;2395;p20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6" name="Google Shape;2396;p20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7" name="Google Shape;2397;p20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8" name="Google Shape;2398;p20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9" name="Google Shape;2399;p20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0" name="Google Shape;2400;p20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1" name="Google Shape;2401;p20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2" name="Google Shape;2402;p20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3" name="Google Shape;2403;p20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4" name="Google Shape;2404;p20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5" name="Google Shape;2405;p20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6" name="Google Shape;2406;p20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7" name="Google Shape;2407;p20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8" name="Google Shape;2408;p20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9" name="Google Shape;2409;p20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0" name="Google Shape;2410;p20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1" name="Google Shape;2411;p20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412" name="Google Shape;2412;p20"/>
          <p:cNvGrpSpPr/>
          <p:nvPr/>
        </p:nvGrpSpPr>
        <p:grpSpPr>
          <a:xfrm rot="740020">
            <a:off x="9553208" y="423159"/>
            <a:ext cx="1046312" cy="2232887"/>
            <a:chOff x="5909625" y="3402475"/>
            <a:chExt cx="784750" cy="1674700"/>
          </a:xfrm>
        </p:grpSpPr>
        <p:sp>
          <p:nvSpPr>
            <p:cNvPr id="2413" name="Google Shape;2413;p20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4" name="Google Shape;2414;p20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8" name="Google Shape;2438;p20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9" name="Google Shape;2439;p20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0" name="Google Shape;2440;p20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1" name="Google Shape;2441;p20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2" name="Google Shape;2442;p20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3" name="Google Shape;2443;p20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4" name="Google Shape;2444;p20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5" name="Google Shape;2445;p20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6" name="Google Shape;2446;p20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7" name="Google Shape;2447;p20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8" name="Google Shape;2448;p20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9" name="Google Shape;2449;p20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450" name="Google Shape;2450;p20"/>
          <p:cNvGrpSpPr/>
          <p:nvPr/>
        </p:nvGrpSpPr>
        <p:grpSpPr>
          <a:xfrm>
            <a:off x="10525362" y="4497501"/>
            <a:ext cx="1243133" cy="2182900"/>
            <a:chOff x="8451425" y="3510050"/>
            <a:chExt cx="932350" cy="1637175"/>
          </a:xfrm>
        </p:grpSpPr>
        <p:sp>
          <p:nvSpPr>
            <p:cNvPr id="2451" name="Google Shape;2451;p20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2" name="Google Shape;2452;p20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3" name="Google Shape;2453;p20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4" name="Google Shape;2454;p20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5" name="Google Shape;2455;p20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6" name="Google Shape;2456;p20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7" name="Google Shape;2457;p20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8" name="Google Shape;2458;p20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9" name="Google Shape;2459;p20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0" name="Google Shape;2460;p20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1" name="Google Shape;2461;p20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2" name="Google Shape;2462;p20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3" name="Google Shape;2463;p20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4" name="Google Shape;2464;p20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5" name="Google Shape;2465;p20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6" name="Google Shape;2466;p20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7" name="Google Shape;2467;p20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8" name="Google Shape;2468;p20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9" name="Google Shape;2469;p20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0" name="Google Shape;2470;p20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1" name="Google Shape;2471;p20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2" name="Google Shape;2472;p20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3" name="Google Shape;2473;p20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4" name="Google Shape;2474;p20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5" name="Google Shape;2475;p20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6" name="Google Shape;2476;p20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7" name="Google Shape;2477;p20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8" name="Google Shape;2478;p20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9" name="Google Shape;2479;p20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0" name="Google Shape;2480;p20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1" name="Google Shape;2481;p20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2" name="Google Shape;2482;p20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3" name="Google Shape;2483;p20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4" name="Google Shape;2484;p20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5" name="Google Shape;2485;p20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6" name="Google Shape;2486;p20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7" name="Google Shape;2487;p20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8" name="Google Shape;2568;p20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594" name="Google Shape;2594;p20"/>
          <p:cNvGrpSpPr/>
          <p:nvPr/>
        </p:nvGrpSpPr>
        <p:grpSpPr>
          <a:xfrm rot="670505">
            <a:off x="8951702" y="5281270"/>
            <a:ext cx="1081689" cy="2153580"/>
            <a:chOff x="7198025" y="3729625"/>
            <a:chExt cx="811300" cy="1615250"/>
          </a:xfrm>
        </p:grpSpPr>
        <p:sp>
          <p:nvSpPr>
            <p:cNvPr id="2595" name="Google Shape;2595;p20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7" name="Google Shape;2697;p20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8" name="Google Shape;2698;p20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2" name="Google Shape;2702;p20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3" name="Google Shape;2703;p20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4" name="Google Shape;2704;p20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5" name="Google Shape;2705;p20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6" name="Google Shape;2706;p20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7" name="Google Shape;2707;p20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8" name="Google Shape;2708;p20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9" name="Google Shape;2709;p20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0" name="Google Shape;2710;p20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1" name="Google Shape;2711;p20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2" name="Google Shape;2712;p20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3" name="Google Shape;2713;p20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4" name="Google Shape;2714;p20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5" name="Google Shape;2715;p20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6" name="Google Shape;2716;p20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7" name="Google Shape;2717;p20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8" name="Google Shape;2718;p20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9" name="Google Shape;2719;p20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0" name="Google Shape;2720;p20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1" name="Google Shape;2721;p20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2" name="Google Shape;2722;p20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3" name="Google Shape;2723;p20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4" name="Google Shape;2724;p20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5" name="Google Shape;2725;p20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6" name="Google Shape;2726;p20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7" name="Google Shape;2727;p20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8" name="Google Shape;2728;p20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9" name="Google Shape;2729;p20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0" name="Google Shape;2730;p20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2" name="Google Shape;2732;p20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3" name="Google Shape;2733;p20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4" name="Google Shape;2734;p20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5" name="Google Shape;2735;p20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6" name="Google Shape;2736;p20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7" name="Google Shape;2737;p20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8" name="Google Shape;2738;p20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0" name="Google Shape;2740;p20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1" name="Google Shape;2741;p20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2" name="Google Shape;2742;p20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8" name="Google Shape;2748;p20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9" name="Google Shape;2749;p20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0" name="Google Shape;2750;p20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1" name="Google Shape;2751;p20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2" name="Google Shape;2752;p20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3" name="Google Shape;2753;p20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4" name="Google Shape;2754;p20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5" name="Google Shape;2755;p20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6" name="Google Shape;2756;p20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7" name="Google Shape;2757;p20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8" name="Google Shape;2758;p20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9" name="Google Shape;2759;p20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0" name="Google Shape;2760;p20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1" name="Google Shape;2761;p20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2" name="Google Shape;2762;p20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3" name="Google Shape;2763;p20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4" name="Google Shape;2764;p20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5" name="Google Shape;2765;p20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6" name="Google Shape;2766;p20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7" name="Google Shape;2767;p20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8" name="Google Shape;2768;p20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9" name="Google Shape;2769;p20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0" name="Google Shape;2770;p20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1" name="Google Shape;2771;p20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2" name="Google Shape;2772;p20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773" name="Google Shape;2773;p20"/>
          <p:cNvGrpSpPr/>
          <p:nvPr/>
        </p:nvGrpSpPr>
        <p:grpSpPr>
          <a:xfrm rot="373388" flipH="1">
            <a:off x="2090510" y="2918204"/>
            <a:ext cx="958493" cy="1905987"/>
            <a:chOff x="4814675" y="3717725"/>
            <a:chExt cx="718875" cy="1429500"/>
          </a:xfrm>
        </p:grpSpPr>
        <p:sp>
          <p:nvSpPr>
            <p:cNvPr id="2774" name="Google Shape;2774;p20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5" name="Google Shape;2775;p20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6" name="Google Shape;2776;p20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7" name="Google Shape;2777;p20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8" name="Google Shape;2778;p20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9" name="Google Shape;2779;p20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0" name="Google Shape;2780;p20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1" name="Google Shape;2781;p20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2" name="Google Shape;2782;p20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3" name="Google Shape;2783;p20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4" name="Google Shape;2784;p20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5" name="Google Shape;2785;p20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6" name="Google Shape;2786;p20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7" name="Google Shape;2787;p20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8" name="Google Shape;2788;p20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9" name="Google Shape;2789;p20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0" name="Google Shape;2790;p20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1" name="Google Shape;2791;p20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2" name="Google Shape;2792;p20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3" name="Google Shape;2793;p20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4" name="Google Shape;2794;p20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5" name="Google Shape;2795;p20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6" name="Google Shape;2796;p20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7" name="Google Shape;2797;p20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8" name="Google Shape;2798;p20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9" name="Google Shape;2799;p20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0" name="Google Shape;2800;p20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1" name="Google Shape;2801;p20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2" name="Google Shape;2802;p20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3" name="Google Shape;2803;p20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4" name="Google Shape;2804;p20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5" name="Google Shape;2805;p20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6" name="Google Shape;2806;p20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7" name="Google Shape;2807;p20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8" name="Google Shape;2808;p20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9" name="Google Shape;2809;p20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0" name="Google Shape;2810;p20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1" name="Google Shape;2811;p20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2" name="Google Shape;2812;p20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3" name="Google Shape;2813;p20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4" name="Google Shape;2814;p20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5" name="Google Shape;2815;p20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6" name="Google Shape;2816;p20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7" name="Google Shape;2817;p20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8" name="Google Shape;2818;p20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9" name="Google Shape;2819;p20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0" name="Google Shape;2820;p20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1" name="Google Shape;2821;p20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2" name="Google Shape;2822;p20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3" name="Google Shape;2823;p20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4" name="Google Shape;2824;p20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5" name="Google Shape;2825;p20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6" name="Google Shape;2826;p20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7" name="Google Shape;2827;p20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8" name="Google Shape;2828;p20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9" name="Google Shape;2829;p20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0" name="Google Shape;2830;p20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1" name="Google Shape;2831;p20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2" name="Google Shape;2832;p20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3" name="Google Shape;2833;p20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4" name="Google Shape;2834;p20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835" name="Google Shape;2835;p20"/>
          <p:cNvGrpSpPr/>
          <p:nvPr/>
        </p:nvGrpSpPr>
        <p:grpSpPr>
          <a:xfrm flipH="1">
            <a:off x="4792934" y="-321034"/>
            <a:ext cx="1174233" cy="1841667"/>
            <a:chOff x="4678725" y="213425"/>
            <a:chExt cx="880675" cy="1381250"/>
          </a:xfrm>
        </p:grpSpPr>
        <p:sp>
          <p:nvSpPr>
            <p:cNvPr id="2836" name="Google Shape;2836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7" name="Google Shape;2837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8" name="Google Shape;2838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9" name="Google Shape;2839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0" name="Google Shape;2840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1" name="Google Shape;2841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2" name="Google Shape;2842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3" name="Google Shape;2843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4" name="Google Shape;2844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5" name="Google Shape;2845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6" name="Google Shape;2846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7" name="Google Shape;2847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8" name="Google Shape;2848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9" name="Google Shape;2849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0" name="Google Shape;2850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1" name="Google Shape;2851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2" name="Google Shape;2852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3" name="Google Shape;2853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4" name="Google Shape;2854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5" name="Google Shape;2855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6" name="Google Shape;2856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7" name="Google Shape;2857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8" name="Google Shape;2858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9" name="Google Shape;2859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0" name="Google Shape;2860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1" name="Google Shape;2861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2" name="Google Shape;2862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3" name="Google Shape;2863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4" name="Google Shape;2864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5" name="Google Shape;2865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6" name="Google Shape;2866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7" name="Google Shape;2867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8" name="Google Shape;2868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9" name="Google Shape;2869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0" name="Google Shape;2870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1" name="Google Shape;2871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2" name="Google Shape;2872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3" name="Google Shape;2873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4" name="Google Shape;2874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5" name="Google Shape;2875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6" name="Google Shape;2876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7" name="Google Shape;2877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8" name="Google Shape;2878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9" name="Google Shape;2879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0" name="Google Shape;2880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1" name="Google Shape;2881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2" name="Google Shape;2882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3" name="Google Shape;2883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4" name="Google Shape;2884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5" name="Google Shape;2885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6" name="Google Shape;2886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7" name="Google Shape;2887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8" name="Google Shape;2888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9" name="Google Shape;2889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0" name="Google Shape;2890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1" name="Google Shape;2891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2" name="Google Shape;2892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3" name="Google Shape;2893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4" name="Google Shape;2894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5" name="Google Shape;2895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6" name="Google Shape;2896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7" name="Google Shape;2897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8" name="Google Shape;2898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9" name="Google Shape;2899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0" name="Google Shape;2900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1" name="Google Shape;2901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2" name="Google Shape;2902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3" name="Google Shape;2903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4" name="Google Shape;2904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5" name="Google Shape;2905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6" name="Google Shape;2906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7" name="Google Shape;2907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8" name="Google Shape;2908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9" name="Google Shape;2909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0" name="Google Shape;2910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1" name="Google Shape;2911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2" name="Google Shape;2912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3" name="Google Shape;2913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4" name="Google Shape;2914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5" name="Google Shape;2915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6" name="Google Shape;2916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7" name="Google Shape;2917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8" name="Google Shape;2918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9" name="Google Shape;2919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0" name="Google Shape;2920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1" name="Google Shape;2921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2" name="Google Shape;2922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3" name="Google Shape;2923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4" name="Google Shape;2924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5" name="Google Shape;2925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6" name="Google Shape;2926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7" name="Google Shape;2927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8" name="Google Shape;2928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9" name="Google Shape;2929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0" name="Google Shape;2930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1" name="Google Shape;2931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2" name="Google Shape;2932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3" name="Google Shape;2933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934" name="Google Shape;2934;p20"/>
          <p:cNvGrpSpPr/>
          <p:nvPr/>
        </p:nvGrpSpPr>
        <p:grpSpPr>
          <a:xfrm rot="20758326" flipH="1">
            <a:off x="4495326" y="5803311"/>
            <a:ext cx="1174260" cy="1841709"/>
            <a:chOff x="4678725" y="213425"/>
            <a:chExt cx="880675" cy="1381250"/>
          </a:xfrm>
        </p:grpSpPr>
        <p:sp>
          <p:nvSpPr>
            <p:cNvPr id="2935" name="Google Shape;2935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6" name="Google Shape;2936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3" name="Google Shape;2963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4" name="Google Shape;2964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5" name="Google Shape;2965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6" name="Google Shape;2966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7" name="Google Shape;2967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8" name="Google Shape;2968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9" name="Google Shape;2969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0" name="Google Shape;2970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1" name="Google Shape;2971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2" name="Google Shape;2972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3" name="Google Shape;2973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4" name="Google Shape;2974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5" name="Google Shape;2975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6" name="Google Shape;2976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7" name="Google Shape;2977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8" name="Google Shape;2978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9" name="Google Shape;2979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0" name="Google Shape;2980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1" name="Google Shape;2981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2" name="Google Shape;2982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3" name="Google Shape;2983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4" name="Google Shape;2984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5" name="Google Shape;2985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6" name="Google Shape;2986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7" name="Google Shape;2987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8" name="Google Shape;2988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9" name="Google Shape;2989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0" name="Google Shape;2990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1" name="Google Shape;2991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2" name="Google Shape;2992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0" name="Google Shape;3000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1" name="Google Shape;3001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033" name="Google Shape;3033;p20"/>
          <p:cNvGrpSpPr/>
          <p:nvPr/>
        </p:nvGrpSpPr>
        <p:grpSpPr>
          <a:xfrm flipH="1">
            <a:off x="6735017" y="-797716"/>
            <a:ext cx="835067" cy="2206733"/>
            <a:chOff x="7905200" y="2089425"/>
            <a:chExt cx="626300" cy="1655050"/>
          </a:xfrm>
        </p:grpSpPr>
        <p:sp>
          <p:nvSpPr>
            <p:cNvPr id="3034" name="Google Shape;3034;p20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103" name="Google Shape;3103;p20"/>
          <p:cNvGrpSpPr/>
          <p:nvPr/>
        </p:nvGrpSpPr>
        <p:grpSpPr>
          <a:xfrm flipH="1">
            <a:off x="6684529" y="5816034"/>
            <a:ext cx="837300" cy="1943833"/>
            <a:chOff x="6277375" y="207700"/>
            <a:chExt cx="627975" cy="1457875"/>
          </a:xfrm>
        </p:grpSpPr>
        <p:sp>
          <p:nvSpPr>
            <p:cNvPr id="3104" name="Google Shape;3104;p20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6" name="Google Shape;3146;p20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7" name="Google Shape;3147;p20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8" name="Google Shape;3148;p20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9" name="Google Shape;3149;p20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0" name="Google Shape;3150;p20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1" name="Google Shape;3151;p20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2" name="Google Shape;3152;p20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3" name="Google Shape;3153;p20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4" name="Google Shape;3154;p20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5" name="Google Shape;3155;p20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6" name="Google Shape;3156;p20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7" name="Google Shape;3157;p20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8" name="Google Shape;3158;p20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9" name="Google Shape;3159;p20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0" name="Google Shape;3160;p20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1" name="Google Shape;3161;p20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2" name="Google Shape;3162;p20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3" name="Google Shape;3163;p20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4" name="Google Shape;3164;p20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5" name="Google Shape;3165;p20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6" name="Google Shape;3166;p20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7" name="Google Shape;3167;p20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8" name="Google Shape;3168;p20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9" name="Google Shape;3169;p20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0" name="Google Shape;3170;p20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1" name="Google Shape;3171;p20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2" name="Google Shape;3172;p20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3" name="Google Shape;3173;p20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4" name="Google Shape;3174;p20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5" name="Google Shape;3175;p20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6" name="Google Shape;3176;p20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177" name="Google Shape;3177;p20"/>
          <p:cNvGrpSpPr/>
          <p:nvPr/>
        </p:nvGrpSpPr>
        <p:grpSpPr>
          <a:xfrm rot="20677939" flipH="1">
            <a:off x="8237002" y="-342658"/>
            <a:ext cx="1072983" cy="2124001"/>
            <a:chOff x="5752000" y="1322550"/>
            <a:chExt cx="804775" cy="1593075"/>
          </a:xfrm>
        </p:grpSpPr>
        <p:sp>
          <p:nvSpPr>
            <p:cNvPr id="3178" name="Google Shape;3178;p20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9" name="Google Shape;3179;p20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0" name="Google Shape;3180;p20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1" name="Google Shape;3181;p20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2" name="Google Shape;3182;p20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3" name="Google Shape;3183;p20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4" name="Google Shape;3184;p20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5" name="Google Shape;3185;p20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6" name="Google Shape;3186;p20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7" name="Google Shape;3187;p20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8" name="Google Shape;3188;p20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9" name="Google Shape;3189;p20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0" name="Google Shape;3190;p20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1" name="Google Shape;3191;p20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2" name="Google Shape;3192;p20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3" name="Google Shape;3193;p20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4" name="Google Shape;3194;p20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5" name="Google Shape;3195;p20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6" name="Google Shape;3196;p20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7" name="Google Shape;3197;p20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8" name="Google Shape;3198;p20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313" name="Google Shape;3313;p20"/>
          <p:cNvSpPr txBox="1">
            <a:spLocks noGrp="1"/>
          </p:cNvSpPr>
          <p:nvPr>
            <p:ph type="ctrTitle"/>
          </p:nvPr>
        </p:nvSpPr>
        <p:spPr>
          <a:xfrm>
            <a:off x="3468600" y="2025200"/>
            <a:ext cx="5254800" cy="1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93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14" name="Google Shape;3314;p20"/>
          <p:cNvSpPr txBox="1">
            <a:spLocks noGrp="1"/>
          </p:cNvSpPr>
          <p:nvPr>
            <p:ph type="subTitle" idx="1"/>
          </p:nvPr>
        </p:nvSpPr>
        <p:spPr>
          <a:xfrm>
            <a:off x="4045200" y="3250533"/>
            <a:ext cx="4101600" cy="15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21"/>
          <p:cNvSpPr txBox="1">
            <a:spLocks noGrp="1"/>
          </p:cNvSpPr>
          <p:nvPr>
            <p:ph type="title"/>
          </p:nvPr>
        </p:nvSpPr>
        <p:spPr>
          <a:xfrm>
            <a:off x="2122200" y="2157633"/>
            <a:ext cx="7947600" cy="2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17" name="Google Shape;3317;p21"/>
          <p:cNvSpPr txBox="1">
            <a:spLocks noGrp="1"/>
          </p:cNvSpPr>
          <p:nvPr>
            <p:ph type="subTitle" idx="1"/>
          </p:nvPr>
        </p:nvSpPr>
        <p:spPr>
          <a:xfrm>
            <a:off x="4148596" y="4105567"/>
            <a:ext cx="3894800" cy="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3318" name="Google Shape;3318;p21"/>
          <p:cNvSpPr/>
          <p:nvPr/>
        </p:nvSpPr>
        <p:spPr>
          <a:xfrm rot="13775257">
            <a:off x="898029" y="521697"/>
            <a:ext cx="866268" cy="1584908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319" name="Google Shape;3319;p21"/>
          <p:cNvSpPr/>
          <p:nvPr/>
        </p:nvSpPr>
        <p:spPr>
          <a:xfrm rot="2825555">
            <a:off x="10957279" y="5227515"/>
            <a:ext cx="746547" cy="136565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p22"/>
          <p:cNvSpPr txBox="1">
            <a:spLocks noGrp="1"/>
          </p:cNvSpPr>
          <p:nvPr>
            <p:ph type="title"/>
          </p:nvPr>
        </p:nvSpPr>
        <p:spPr>
          <a:xfrm>
            <a:off x="2188400" y="2062800"/>
            <a:ext cx="7815200" cy="27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93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3322" name="Google Shape;3322;p22"/>
          <p:cNvGrpSpPr/>
          <p:nvPr/>
        </p:nvGrpSpPr>
        <p:grpSpPr>
          <a:xfrm rot="362304">
            <a:off x="11151069" y="158559"/>
            <a:ext cx="935212" cy="1958328"/>
            <a:chOff x="8694925" y="207725"/>
            <a:chExt cx="701375" cy="1468675"/>
          </a:xfrm>
        </p:grpSpPr>
        <p:sp>
          <p:nvSpPr>
            <p:cNvPr id="3323" name="Google Shape;3323;p22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4" name="Google Shape;3324;p22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5" name="Google Shape;3325;p22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6" name="Google Shape;3326;p22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7" name="Google Shape;3327;p22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8" name="Google Shape;3328;p22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9" name="Google Shape;3329;p22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0" name="Google Shape;3330;p22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1" name="Google Shape;3331;p22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2" name="Google Shape;3332;p22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3" name="Google Shape;3333;p22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4" name="Google Shape;3334;p22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5" name="Google Shape;3335;p22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6" name="Google Shape;3336;p22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7" name="Google Shape;3337;p22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8" name="Google Shape;3338;p22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39" name="Google Shape;3339;p22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0" name="Google Shape;3340;p22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1" name="Google Shape;3341;p22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2" name="Google Shape;3342;p22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3" name="Google Shape;3343;p22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4" name="Google Shape;3344;p22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5" name="Google Shape;3345;p22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6" name="Google Shape;3346;p22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7" name="Google Shape;3347;p22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8" name="Google Shape;3348;p22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0" name="Google Shape;3350;p22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1" name="Google Shape;3351;p22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2" name="Google Shape;3352;p22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3" name="Google Shape;3353;p22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4" name="Google Shape;3354;p22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5" name="Google Shape;3355;p22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6" name="Google Shape;3356;p22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7" name="Google Shape;3357;p22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8" name="Google Shape;3358;p22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9" name="Google Shape;3359;p22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0" name="Google Shape;3360;p22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1" name="Google Shape;3361;p22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2" name="Google Shape;3362;p22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3" name="Google Shape;3363;p22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4" name="Google Shape;3364;p22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5" name="Google Shape;3365;p22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6" name="Google Shape;3366;p22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367" name="Google Shape;3367;p22"/>
          <p:cNvGrpSpPr/>
          <p:nvPr/>
        </p:nvGrpSpPr>
        <p:grpSpPr>
          <a:xfrm>
            <a:off x="8720333" y="-486833"/>
            <a:ext cx="1309867" cy="2412333"/>
            <a:chOff x="6601775" y="1650925"/>
            <a:chExt cx="982400" cy="1809250"/>
          </a:xfrm>
        </p:grpSpPr>
        <p:sp>
          <p:nvSpPr>
            <p:cNvPr id="3368" name="Google Shape;3368;p22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69" name="Google Shape;3369;p22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0" name="Google Shape;3370;p22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1" name="Google Shape;3371;p22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2" name="Google Shape;3372;p22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3" name="Google Shape;3373;p22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4" name="Google Shape;3374;p22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5" name="Google Shape;3375;p22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6" name="Google Shape;3376;p22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7" name="Google Shape;3377;p22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8" name="Google Shape;3378;p22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79" name="Google Shape;3379;p22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0" name="Google Shape;3380;p22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1" name="Google Shape;3381;p22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2" name="Google Shape;3382;p22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3" name="Google Shape;3383;p22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4" name="Google Shape;3384;p22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5" name="Google Shape;3385;p22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6" name="Google Shape;3386;p22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7" name="Google Shape;3387;p22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8" name="Google Shape;3388;p22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9" name="Google Shape;3389;p22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0" name="Google Shape;3390;p22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1" name="Google Shape;3391;p22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392" name="Google Shape;3392;p22"/>
          <p:cNvGrpSpPr/>
          <p:nvPr/>
        </p:nvGrpSpPr>
        <p:grpSpPr>
          <a:xfrm>
            <a:off x="10061018" y="799734"/>
            <a:ext cx="989633" cy="2072133"/>
            <a:chOff x="7561625" y="125650"/>
            <a:chExt cx="742225" cy="1554100"/>
          </a:xfrm>
        </p:grpSpPr>
        <p:sp>
          <p:nvSpPr>
            <p:cNvPr id="3393" name="Google Shape;3393;p22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4" name="Google Shape;3394;p22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5" name="Google Shape;3395;p22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6" name="Google Shape;3396;p22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7" name="Google Shape;3397;p22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8" name="Google Shape;3398;p22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9" name="Google Shape;3399;p22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0" name="Google Shape;3400;p22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1" name="Google Shape;3401;p22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2" name="Google Shape;3402;p22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3" name="Google Shape;3403;p22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4" name="Google Shape;3404;p22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5" name="Google Shape;3405;p22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6" name="Google Shape;3406;p22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7" name="Google Shape;3407;p22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8" name="Google Shape;3408;p22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9" name="Google Shape;3409;p22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0" name="Google Shape;3410;p22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1" name="Google Shape;3411;p22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2" name="Google Shape;3412;p22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3" name="Google Shape;3413;p22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4" name="Google Shape;3414;p22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5" name="Google Shape;3415;p22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6" name="Google Shape;3416;p22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7" name="Google Shape;3417;p22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8" name="Google Shape;3418;p22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9" name="Google Shape;3419;p22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0" name="Google Shape;3420;p22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1" name="Google Shape;3421;p22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2" name="Google Shape;3422;p22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3" name="Google Shape;3423;p22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4" name="Google Shape;3424;p22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5" name="Google Shape;3425;p22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6" name="Google Shape;3426;p22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7" name="Google Shape;3427;p22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8" name="Google Shape;3428;p22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9" name="Google Shape;3429;p22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0" name="Google Shape;3430;p22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1" name="Google Shape;3431;p22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2" name="Google Shape;3432;p22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3" name="Google Shape;3433;p22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4" name="Google Shape;3434;p22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435" name="Google Shape;3435;p22"/>
          <p:cNvGrpSpPr/>
          <p:nvPr/>
        </p:nvGrpSpPr>
        <p:grpSpPr>
          <a:xfrm rot="1586216">
            <a:off x="8572389" y="5313027"/>
            <a:ext cx="1046304" cy="2232871"/>
            <a:chOff x="5909625" y="3402475"/>
            <a:chExt cx="784750" cy="1674700"/>
          </a:xfrm>
        </p:grpSpPr>
        <p:sp>
          <p:nvSpPr>
            <p:cNvPr id="3436" name="Google Shape;3436;p2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7" name="Google Shape;3437;p2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8" name="Google Shape;3438;p2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9" name="Google Shape;3439;p2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0" name="Google Shape;3440;p2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1" name="Google Shape;3441;p2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2" name="Google Shape;3442;p2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3" name="Google Shape;3443;p2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4" name="Google Shape;3444;p2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5" name="Google Shape;3445;p2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6" name="Google Shape;3446;p2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7" name="Google Shape;3447;p2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8" name="Google Shape;3448;p2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9" name="Google Shape;3449;p2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0" name="Google Shape;3450;p2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1" name="Google Shape;3451;p2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1" name="Google Shape;3461;p2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2" name="Google Shape;3462;p2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3" name="Google Shape;3463;p2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4" name="Google Shape;3464;p2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5" name="Google Shape;3465;p2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6" name="Google Shape;3466;p2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7" name="Google Shape;3467;p2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8" name="Google Shape;3468;p2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9" name="Google Shape;3469;p2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0" name="Google Shape;3470;p2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1" name="Google Shape;3471;p2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2" name="Google Shape;3472;p2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473" name="Google Shape;3473;p22"/>
          <p:cNvGrpSpPr/>
          <p:nvPr/>
        </p:nvGrpSpPr>
        <p:grpSpPr>
          <a:xfrm rot="21226612">
            <a:off x="319592" y="184721"/>
            <a:ext cx="958493" cy="1905987"/>
            <a:chOff x="4814675" y="3717725"/>
            <a:chExt cx="718875" cy="1429500"/>
          </a:xfrm>
        </p:grpSpPr>
        <p:sp>
          <p:nvSpPr>
            <p:cNvPr id="3474" name="Google Shape;3474;p2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5" name="Google Shape;3475;p2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2" name="Google Shape;3502;p2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3" name="Google Shape;3503;p2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4" name="Google Shape;3504;p2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5" name="Google Shape;3505;p2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6" name="Google Shape;3506;p2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7" name="Google Shape;3507;p2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8" name="Google Shape;3508;p2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9" name="Google Shape;3509;p2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0" name="Google Shape;3510;p2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1" name="Google Shape;3511;p2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2" name="Google Shape;3512;p2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3" name="Google Shape;3513;p2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4" name="Google Shape;3514;p2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5" name="Google Shape;3515;p2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6" name="Google Shape;3516;p2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7" name="Google Shape;3517;p2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8" name="Google Shape;3518;p2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19" name="Google Shape;3519;p2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0" name="Google Shape;3520;p2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1" name="Google Shape;3521;p2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2" name="Google Shape;3522;p2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3" name="Google Shape;3523;p2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4" name="Google Shape;3524;p2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5" name="Google Shape;3525;p2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6" name="Google Shape;3526;p2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7" name="Google Shape;3527;p2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8" name="Google Shape;3528;p2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29" name="Google Shape;3529;p2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0" name="Google Shape;3530;p2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1" name="Google Shape;3531;p2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535" name="Google Shape;3535;p22"/>
          <p:cNvGrpSpPr/>
          <p:nvPr/>
        </p:nvGrpSpPr>
        <p:grpSpPr>
          <a:xfrm>
            <a:off x="11349385" y="2553651"/>
            <a:ext cx="837300" cy="1943833"/>
            <a:chOff x="6277375" y="207700"/>
            <a:chExt cx="627975" cy="1457875"/>
          </a:xfrm>
        </p:grpSpPr>
        <p:sp>
          <p:nvSpPr>
            <p:cNvPr id="3536" name="Google Shape;3536;p2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609" name="Google Shape;3609;p22"/>
          <p:cNvGrpSpPr/>
          <p:nvPr/>
        </p:nvGrpSpPr>
        <p:grpSpPr>
          <a:xfrm>
            <a:off x="1795434" y="3282300"/>
            <a:ext cx="1174233" cy="1841667"/>
            <a:chOff x="4678725" y="213425"/>
            <a:chExt cx="880675" cy="1381250"/>
          </a:xfrm>
        </p:grpSpPr>
        <p:sp>
          <p:nvSpPr>
            <p:cNvPr id="3610" name="Google Shape;3610;p2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708" name="Google Shape;3708;p22"/>
          <p:cNvGrpSpPr/>
          <p:nvPr/>
        </p:nvGrpSpPr>
        <p:grpSpPr>
          <a:xfrm>
            <a:off x="11146467" y="5479151"/>
            <a:ext cx="1243133" cy="2182900"/>
            <a:chOff x="8451425" y="3510050"/>
            <a:chExt cx="932350" cy="1637175"/>
          </a:xfrm>
        </p:grpSpPr>
        <p:sp>
          <p:nvSpPr>
            <p:cNvPr id="3709" name="Google Shape;3709;p2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1" name="Google Shape;3781;p2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2" name="Google Shape;3782;p2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3" name="Google Shape;3783;p2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4" name="Google Shape;3784;p2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5" name="Google Shape;3785;p2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6" name="Google Shape;3786;p2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7" name="Google Shape;3787;p2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8" name="Google Shape;3788;p2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9" name="Google Shape;3789;p2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0" name="Google Shape;3790;p2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1" name="Google Shape;3791;p2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2" name="Google Shape;3792;p2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3" name="Google Shape;3793;p2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4" name="Google Shape;3794;p2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5" name="Google Shape;3795;p2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6" name="Google Shape;3796;p2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7" name="Google Shape;3797;p2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8" name="Google Shape;3798;p2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9" name="Google Shape;3799;p2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0" name="Google Shape;3800;p2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1" name="Google Shape;3801;p2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2" name="Google Shape;3802;p2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3" name="Google Shape;3803;p2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4" name="Google Shape;3804;p2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0" name="Google Shape;3810;p2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1" name="Google Shape;3811;p2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2" name="Google Shape;3822;p2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3" name="Google Shape;3823;p2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1" name="Google Shape;3831;p2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2" name="Google Shape;3832;p2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0" name="Google Shape;3840;p2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1" name="Google Shape;3841;p2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9" name="Google Shape;3849;p2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0" name="Google Shape;3850;p2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1" name="Google Shape;3851;p2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852" name="Google Shape;3852;p22"/>
          <p:cNvGrpSpPr/>
          <p:nvPr/>
        </p:nvGrpSpPr>
        <p:grpSpPr>
          <a:xfrm rot="871439">
            <a:off x="10324423" y="3806513"/>
            <a:ext cx="835116" cy="2206864"/>
            <a:chOff x="7905200" y="2089425"/>
            <a:chExt cx="626300" cy="1655050"/>
          </a:xfrm>
        </p:grpSpPr>
        <p:sp>
          <p:nvSpPr>
            <p:cNvPr id="3853" name="Google Shape;3853;p2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4" name="Google Shape;3854;p2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5" name="Google Shape;3855;p2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6" name="Google Shape;3856;p2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7" name="Google Shape;3857;p2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8" name="Google Shape;3858;p2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9" name="Google Shape;3859;p2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0" name="Google Shape;3860;p2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1" name="Google Shape;3861;p2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2" name="Google Shape;3862;p2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3" name="Google Shape;3863;p2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4" name="Google Shape;3864;p2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5" name="Google Shape;3865;p2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6" name="Google Shape;3866;p2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7" name="Google Shape;3867;p2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8" name="Google Shape;3868;p2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9" name="Google Shape;3869;p2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0" name="Google Shape;3870;p2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1" name="Google Shape;3871;p2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2" name="Google Shape;3872;p2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3" name="Google Shape;3873;p2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4" name="Google Shape;3874;p2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5" name="Google Shape;3875;p2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6" name="Google Shape;3876;p2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7" name="Google Shape;3877;p2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8" name="Google Shape;3878;p2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9" name="Google Shape;3879;p2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0" name="Google Shape;3880;p2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1" name="Google Shape;3881;p2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2" name="Google Shape;3882;p2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3" name="Google Shape;3883;p2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4" name="Google Shape;3884;p2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5" name="Google Shape;3885;p2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6" name="Google Shape;3886;p2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7" name="Google Shape;3887;p2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8" name="Google Shape;3888;p2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9" name="Google Shape;3889;p2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0" name="Google Shape;3890;p2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1" name="Google Shape;3891;p2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2" name="Google Shape;3892;p2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3" name="Google Shape;3893;p2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4" name="Google Shape;3894;p2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5" name="Google Shape;3895;p2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6" name="Google Shape;3896;p2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7" name="Google Shape;3897;p2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8" name="Google Shape;3898;p2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9" name="Google Shape;3899;p2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0" name="Google Shape;3900;p2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1" name="Google Shape;3901;p2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2" name="Google Shape;3902;p2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3" name="Google Shape;3903;p2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4" name="Google Shape;3904;p2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5" name="Google Shape;3905;p2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6" name="Google Shape;3906;p2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7" name="Google Shape;3907;p2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8" name="Google Shape;3908;p2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9" name="Google Shape;3909;p2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0" name="Google Shape;3910;p2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1" name="Google Shape;3911;p2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2" name="Google Shape;3912;p2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3" name="Google Shape;3913;p2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4" name="Google Shape;3914;p2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5" name="Google Shape;3915;p2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6" name="Google Shape;3916;p2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7" name="Google Shape;3917;p2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8" name="Google Shape;3918;p2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19" name="Google Shape;3919;p2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0" name="Google Shape;3920;p2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1" name="Google Shape;3921;p2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922" name="Google Shape;3922;p22"/>
          <p:cNvGrpSpPr/>
          <p:nvPr/>
        </p:nvGrpSpPr>
        <p:grpSpPr>
          <a:xfrm rot="518340">
            <a:off x="-24428" y="2330004"/>
            <a:ext cx="1092973" cy="2255243"/>
            <a:chOff x="8941775" y="1754475"/>
            <a:chExt cx="819775" cy="1691525"/>
          </a:xfrm>
        </p:grpSpPr>
        <p:sp>
          <p:nvSpPr>
            <p:cNvPr id="3923" name="Google Shape;3923;p22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4" name="Google Shape;3924;p22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5" name="Google Shape;3925;p22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6" name="Google Shape;3926;p22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7" name="Google Shape;3927;p22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8" name="Google Shape;3928;p22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29" name="Google Shape;3929;p22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0" name="Google Shape;3930;p22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1" name="Google Shape;3931;p22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2" name="Google Shape;3932;p22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3" name="Google Shape;3933;p22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4" name="Google Shape;3934;p22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5" name="Google Shape;3935;p22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6" name="Google Shape;3936;p22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7" name="Google Shape;3937;p22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8" name="Google Shape;3938;p22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9" name="Google Shape;3939;p22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0" name="Google Shape;3940;p22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1" name="Google Shape;3941;p22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2" name="Google Shape;3942;p22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3" name="Google Shape;3943;p22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4" name="Google Shape;3944;p22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5" name="Google Shape;3945;p22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6" name="Google Shape;3946;p22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7" name="Google Shape;3947;p22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8" name="Google Shape;3948;p22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9" name="Google Shape;3949;p22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0" name="Google Shape;3950;p22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1" name="Google Shape;3951;p22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2" name="Google Shape;3952;p22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3" name="Google Shape;3953;p22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4" name="Google Shape;3954;p22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5" name="Google Shape;3955;p22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6" name="Google Shape;3956;p22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7" name="Google Shape;3957;p22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8" name="Google Shape;3958;p22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9" name="Google Shape;3959;p22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0" name="Google Shape;3960;p22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1" name="Google Shape;3961;p22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2" name="Google Shape;3962;p22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3" name="Google Shape;3963;p22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4" name="Google Shape;3964;p22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5" name="Google Shape;3965;p22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6" name="Google Shape;3966;p22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7" name="Google Shape;3967;p22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8" name="Google Shape;3968;p22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9" name="Google Shape;3969;p22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0" name="Google Shape;3970;p22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1" name="Google Shape;3971;p22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2" name="Google Shape;3972;p22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3" name="Google Shape;3973;p22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4" name="Google Shape;3974;p22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5" name="Google Shape;3975;p22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6" name="Google Shape;3976;p22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7" name="Google Shape;3977;p22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8" name="Google Shape;3978;p22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9" name="Google Shape;3979;p22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0" name="Google Shape;3980;p22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1" name="Google Shape;3981;p22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2" name="Google Shape;3982;p22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3" name="Google Shape;3983;p22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4" name="Google Shape;3984;p22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5" name="Google Shape;3985;p22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6" name="Google Shape;3986;p22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7" name="Google Shape;3987;p22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8" name="Google Shape;3988;p22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9" name="Google Shape;3989;p22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0" name="Google Shape;3990;p22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1" name="Google Shape;3991;p22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2" name="Google Shape;3992;p22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3" name="Google Shape;3993;p22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4" name="Google Shape;3994;p22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995" name="Google Shape;3995;p22"/>
          <p:cNvGrpSpPr/>
          <p:nvPr/>
        </p:nvGrpSpPr>
        <p:grpSpPr>
          <a:xfrm flipH="1">
            <a:off x="1583434" y="719334"/>
            <a:ext cx="1046333" cy="2232933"/>
            <a:chOff x="5909625" y="3402475"/>
            <a:chExt cx="784750" cy="1674700"/>
          </a:xfrm>
        </p:grpSpPr>
        <p:sp>
          <p:nvSpPr>
            <p:cNvPr id="3996" name="Google Shape;3996;p2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7" name="Google Shape;3997;p2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8" name="Google Shape;3998;p2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9" name="Google Shape;3999;p2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0" name="Google Shape;4000;p2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1" name="Google Shape;4001;p2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2" name="Google Shape;4002;p2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3" name="Google Shape;4003;p2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4" name="Google Shape;4004;p2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5" name="Google Shape;4005;p2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6" name="Google Shape;4006;p2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7" name="Google Shape;4007;p2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8" name="Google Shape;4008;p2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9" name="Google Shape;4009;p2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0" name="Google Shape;4010;p2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1" name="Google Shape;4011;p2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2" name="Google Shape;4012;p2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3" name="Google Shape;4013;p2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4" name="Google Shape;4014;p2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5" name="Google Shape;4015;p2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6" name="Google Shape;4016;p2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7" name="Google Shape;4017;p2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8" name="Google Shape;4018;p2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9" name="Google Shape;4019;p2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0" name="Google Shape;4020;p2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1" name="Google Shape;4021;p2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2" name="Google Shape;4022;p2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3" name="Google Shape;4023;p2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4" name="Google Shape;4024;p2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5" name="Google Shape;4025;p2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6" name="Google Shape;4026;p2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7" name="Google Shape;4027;p2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8" name="Google Shape;4028;p2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29" name="Google Shape;4029;p2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0" name="Google Shape;4030;p2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1" name="Google Shape;4031;p2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2" name="Google Shape;4032;p2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033" name="Google Shape;4033;p22"/>
          <p:cNvGrpSpPr/>
          <p:nvPr/>
        </p:nvGrpSpPr>
        <p:grpSpPr>
          <a:xfrm flipH="1">
            <a:off x="433500" y="4497501"/>
            <a:ext cx="1243133" cy="2182900"/>
            <a:chOff x="8451425" y="3510050"/>
            <a:chExt cx="932350" cy="1637175"/>
          </a:xfrm>
        </p:grpSpPr>
        <p:sp>
          <p:nvSpPr>
            <p:cNvPr id="4034" name="Google Shape;4034;p2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5" name="Google Shape;4035;p2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6" name="Google Shape;4036;p2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7" name="Google Shape;4037;p2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8" name="Google Shape;4038;p2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39" name="Google Shape;4039;p2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0" name="Google Shape;4040;p2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1" name="Google Shape;4041;p2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2" name="Google Shape;4042;p2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3" name="Google Shape;4043;p2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4" name="Google Shape;4044;p2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5" name="Google Shape;4045;p2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6" name="Google Shape;4046;p2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7" name="Google Shape;4047;p2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8" name="Google Shape;4048;p2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9" name="Google Shape;4049;p2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0" name="Google Shape;4050;p2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1" name="Google Shape;4051;p2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2" name="Google Shape;4052;p2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3" name="Google Shape;4053;p2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4" name="Google Shape;4054;p2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5" name="Google Shape;4055;p2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6" name="Google Shape;4056;p2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7" name="Google Shape;4057;p2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8" name="Google Shape;4058;p2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9" name="Google Shape;4059;p2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0" name="Google Shape;4060;p2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1" name="Google Shape;4061;p2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2" name="Google Shape;4062;p2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3" name="Google Shape;4063;p2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4" name="Google Shape;4064;p2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5" name="Google Shape;4065;p2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6" name="Google Shape;4066;p2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7" name="Google Shape;4067;p2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8" name="Google Shape;4068;p2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9" name="Google Shape;4069;p2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0" name="Google Shape;4070;p2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1" name="Google Shape;4071;p2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2" name="Google Shape;4072;p2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3" name="Google Shape;4073;p2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4" name="Google Shape;4074;p2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5" name="Google Shape;4075;p2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6" name="Google Shape;4076;p2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7" name="Google Shape;4077;p2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8" name="Google Shape;4078;p2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9" name="Google Shape;4079;p2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0" name="Google Shape;4080;p2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1" name="Google Shape;4081;p2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2" name="Google Shape;4082;p2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3" name="Google Shape;4083;p2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4" name="Google Shape;4084;p2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5" name="Google Shape;4085;p2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6" name="Google Shape;4086;p2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7" name="Google Shape;4087;p2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8" name="Google Shape;4088;p2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9" name="Google Shape;4089;p2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0" name="Google Shape;4090;p2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1" name="Google Shape;4091;p2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2" name="Google Shape;4092;p2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3" name="Google Shape;4093;p2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4" name="Google Shape;4094;p2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5" name="Google Shape;4095;p2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6" name="Google Shape;4096;p2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7" name="Google Shape;4097;p2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8" name="Google Shape;4098;p2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9" name="Google Shape;4099;p2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0" name="Google Shape;4100;p2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1" name="Google Shape;4101;p2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2" name="Google Shape;4102;p2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3" name="Google Shape;4103;p2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4" name="Google Shape;4104;p2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5" name="Google Shape;4105;p2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6" name="Google Shape;4106;p2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7" name="Google Shape;4107;p2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8" name="Google Shape;4108;p2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9" name="Google Shape;4109;p2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0" name="Google Shape;4110;p2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1" name="Google Shape;4111;p2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2" name="Google Shape;4112;p2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3" name="Google Shape;4113;p2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4" name="Google Shape;4114;p2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5" name="Google Shape;4115;p2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6" name="Google Shape;4116;p2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7" name="Google Shape;4117;p2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8" name="Google Shape;4118;p2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9" name="Google Shape;4119;p2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0" name="Google Shape;4120;p2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1" name="Google Shape;4121;p2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2" name="Google Shape;4122;p2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3" name="Google Shape;4123;p2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4" name="Google Shape;4124;p2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5" name="Google Shape;4125;p2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6" name="Google Shape;4126;p2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7" name="Google Shape;4127;p2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8" name="Google Shape;4128;p2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9" name="Google Shape;4129;p2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0" name="Google Shape;4130;p2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1" name="Google Shape;4131;p2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2" name="Google Shape;4132;p2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3" name="Google Shape;4133;p2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4" name="Google Shape;4134;p2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5" name="Google Shape;4135;p2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6" name="Google Shape;4136;p2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7" name="Google Shape;4137;p2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8" name="Google Shape;4138;p2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9" name="Google Shape;4139;p2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0" name="Google Shape;4140;p2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1" name="Google Shape;4141;p2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2" name="Google Shape;4142;p2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3" name="Google Shape;4143;p2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4" name="Google Shape;4144;p2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5" name="Google Shape;4145;p2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6" name="Google Shape;4146;p2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7" name="Google Shape;4147;p2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8" name="Google Shape;4148;p2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9" name="Google Shape;4149;p2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0" name="Google Shape;4150;p2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1" name="Google Shape;4151;p2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2" name="Google Shape;4152;p2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3" name="Google Shape;4153;p2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4" name="Google Shape;4154;p2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5" name="Google Shape;4155;p2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6" name="Google Shape;4156;p2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7" name="Google Shape;4157;p2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8" name="Google Shape;4158;p2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9" name="Google Shape;4159;p2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0" name="Google Shape;4160;p2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1" name="Google Shape;4161;p2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2" name="Google Shape;4162;p2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3" name="Google Shape;4163;p2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4" name="Google Shape;4164;p2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5" name="Google Shape;4165;p2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6" name="Google Shape;4166;p2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7" name="Google Shape;4167;p2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8" name="Google Shape;4168;p2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9" name="Google Shape;4169;p2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0" name="Google Shape;4170;p2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1" name="Google Shape;4171;p2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2" name="Google Shape;4172;p2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3" name="Google Shape;4173;p2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4" name="Google Shape;4174;p2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5" name="Google Shape;4175;p2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6" name="Google Shape;4176;p2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177" name="Google Shape;4177;p22"/>
          <p:cNvGrpSpPr/>
          <p:nvPr/>
        </p:nvGrpSpPr>
        <p:grpSpPr>
          <a:xfrm rot="20929495" flipH="1">
            <a:off x="2168604" y="5281270"/>
            <a:ext cx="1081689" cy="2153580"/>
            <a:chOff x="7198025" y="3729625"/>
            <a:chExt cx="811300" cy="1615250"/>
          </a:xfrm>
        </p:grpSpPr>
        <p:sp>
          <p:nvSpPr>
            <p:cNvPr id="4178" name="Google Shape;4178;p22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9" name="Google Shape;4179;p22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0" name="Google Shape;4180;p22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1" name="Google Shape;4181;p22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2" name="Google Shape;4182;p22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3" name="Google Shape;4183;p22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4" name="Google Shape;4184;p22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5" name="Google Shape;4185;p22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6" name="Google Shape;4186;p22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7" name="Google Shape;4187;p22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8" name="Google Shape;4188;p22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9" name="Google Shape;4189;p22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0" name="Google Shape;4190;p22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1" name="Google Shape;4191;p22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2" name="Google Shape;4192;p22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3" name="Google Shape;4193;p22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4" name="Google Shape;4194;p22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5" name="Google Shape;4195;p22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6" name="Google Shape;4196;p22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7" name="Google Shape;4197;p22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8" name="Google Shape;4198;p22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9" name="Google Shape;4199;p22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0" name="Google Shape;4200;p22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1" name="Google Shape;4201;p22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2" name="Google Shape;4202;p22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3" name="Google Shape;4203;p22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4" name="Google Shape;4204;p22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5" name="Google Shape;4205;p22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6" name="Google Shape;4206;p22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7" name="Google Shape;4207;p22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8" name="Google Shape;4208;p22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9" name="Google Shape;4209;p22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0" name="Google Shape;4210;p22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1" name="Google Shape;4211;p22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2" name="Google Shape;4212;p22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3" name="Google Shape;4213;p22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4" name="Google Shape;4214;p22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5" name="Google Shape;4215;p22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6" name="Google Shape;4216;p22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7" name="Google Shape;4217;p22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8" name="Google Shape;4218;p22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9" name="Google Shape;4219;p22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0" name="Google Shape;4220;p22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1" name="Google Shape;4221;p22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2" name="Google Shape;4222;p22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3" name="Google Shape;4223;p22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4" name="Google Shape;4224;p22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5" name="Google Shape;4225;p22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6" name="Google Shape;4226;p22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7" name="Google Shape;4227;p22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8" name="Google Shape;4228;p22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9" name="Google Shape;4229;p22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0" name="Google Shape;4230;p22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1" name="Google Shape;4231;p22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2" name="Google Shape;4232;p22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3" name="Google Shape;4233;p22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4" name="Google Shape;4234;p22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5" name="Google Shape;4235;p22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6" name="Google Shape;4236;p22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7" name="Google Shape;4237;p22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8" name="Google Shape;4238;p22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9" name="Google Shape;4239;p22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0" name="Google Shape;4240;p22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1" name="Google Shape;4241;p22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2" name="Google Shape;4242;p22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3" name="Google Shape;4243;p22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4" name="Google Shape;4244;p22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5" name="Google Shape;4245;p22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6" name="Google Shape;4246;p22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7" name="Google Shape;4247;p22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8" name="Google Shape;4248;p22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9" name="Google Shape;4249;p22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0" name="Google Shape;4250;p22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1" name="Google Shape;4251;p22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2" name="Google Shape;4252;p22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3" name="Google Shape;4253;p22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4" name="Google Shape;4254;p22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5" name="Google Shape;4255;p22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6" name="Google Shape;4256;p22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7" name="Google Shape;4257;p22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8" name="Google Shape;4258;p22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9" name="Google Shape;4259;p22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0" name="Google Shape;4260;p22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1" name="Google Shape;4261;p22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2" name="Google Shape;4262;p22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3" name="Google Shape;4263;p22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4" name="Google Shape;4264;p22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5" name="Google Shape;4265;p22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6" name="Google Shape;4266;p22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7" name="Google Shape;4267;p22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8" name="Google Shape;4268;p22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9" name="Google Shape;4269;p22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0" name="Google Shape;4270;p22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1" name="Google Shape;4271;p22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2" name="Google Shape;4272;p22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3" name="Google Shape;4273;p22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4" name="Google Shape;4274;p22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5" name="Google Shape;4275;p22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6" name="Google Shape;4276;p22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7" name="Google Shape;4277;p22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8" name="Google Shape;4278;p22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9" name="Google Shape;4279;p22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0" name="Google Shape;4280;p22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1" name="Google Shape;4281;p22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2" name="Google Shape;4282;p22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3" name="Google Shape;4283;p22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4" name="Google Shape;4284;p22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5" name="Google Shape;4285;p22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6" name="Google Shape;4286;p22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7" name="Google Shape;4287;p22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8" name="Google Shape;4288;p22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9" name="Google Shape;4289;p22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0" name="Google Shape;4290;p22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1" name="Google Shape;4291;p22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2" name="Google Shape;4292;p22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3" name="Google Shape;4293;p22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4" name="Google Shape;4294;p22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5" name="Google Shape;4295;p22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6" name="Google Shape;4296;p22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7" name="Google Shape;4297;p22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8" name="Google Shape;4298;p22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9" name="Google Shape;4299;p22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0" name="Google Shape;4300;p22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1" name="Google Shape;4301;p22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2" name="Google Shape;4302;p22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3" name="Google Shape;4303;p22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4" name="Google Shape;4304;p22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5" name="Google Shape;4305;p22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6" name="Google Shape;4306;p22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7" name="Google Shape;4307;p22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8" name="Google Shape;4308;p22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9" name="Google Shape;4309;p22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0" name="Google Shape;4310;p22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1" name="Google Shape;4311;p22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2" name="Google Shape;4312;p22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3" name="Google Shape;4313;p22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4" name="Google Shape;4314;p22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5" name="Google Shape;4315;p22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6" name="Google Shape;4316;p22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7" name="Google Shape;4317;p22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8" name="Google Shape;4318;p22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9" name="Google Shape;4319;p22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0" name="Google Shape;4320;p22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1" name="Google Shape;4321;p22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2" name="Google Shape;4322;p22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3" name="Google Shape;4323;p22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4" name="Google Shape;4324;p22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5" name="Google Shape;4325;p22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6" name="Google Shape;4326;p22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7" name="Google Shape;4327;p22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8" name="Google Shape;4328;p22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9" name="Google Shape;4329;p22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0" name="Google Shape;4330;p22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1" name="Google Shape;4331;p22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2" name="Google Shape;4332;p22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3" name="Google Shape;4333;p22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4" name="Google Shape;4334;p22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5" name="Google Shape;4335;p22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6" name="Google Shape;4336;p22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7" name="Google Shape;4337;p22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8" name="Google Shape;4338;p22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9" name="Google Shape;4339;p22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0" name="Google Shape;4340;p22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1" name="Google Shape;4341;p22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2" name="Google Shape;4342;p22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3" name="Google Shape;4343;p22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4" name="Google Shape;4344;p22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5" name="Google Shape;4345;p22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6" name="Google Shape;4346;p22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7" name="Google Shape;4347;p22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8" name="Google Shape;4348;p22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9" name="Google Shape;4349;p22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0" name="Google Shape;4350;p22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1" name="Google Shape;4351;p22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2" name="Google Shape;4352;p22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3" name="Google Shape;4353;p22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4" name="Google Shape;4354;p22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5" name="Google Shape;4355;p22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356" name="Google Shape;4356;p22"/>
          <p:cNvGrpSpPr/>
          <p:nvPr/>
        </p:nvGrpSpPr>
        <p:grpSpPr>
          <a:xfrm rot="21226612">
            <a:off x="9246026" y="2830037"/>
            <a:ext cx="958493" cy="1905987"/>
            <a:chOff x="4814675" y="3717725"/>
            <a:chExt cx="718875" cy="1429500"/>
          </a:xfrm>
        </p:grpSpPr>
        <p:sp>
          <p:nvSpPr>
            <p:cNvPr id="4357" name="Google Shape;4357;p2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8" name="Google Shape;4358;p2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9" name="Google Shape;4359;p2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0" name="Google Shape;4360;p2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1" name="Google Shape;4361;p2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2" name="Google Shape;4362;p2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3" name="Google Shape;4363;p2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4" name="Google Shape;4364;p2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5" name="Google Shape;4365;p2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6" name="Google Shape;4366;p2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7" name="Google Shape;4367;p2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8" name="Google Shape;4368;p2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9" name="Google Shape;4369;p2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0" name="Google Shape;4370;p2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1" name="Google Shape;4371;p2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2" name="Google Shape;4372;p2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3" name="Google Shape;4373;p2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4" name="Google Shape;4374;p2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5" name="Google Shape;4375;p2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6" name="Google Shape;4376;p2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7" name="Google Shape;4377;p2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8" name="Google Shape;4378;p2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9" name="Google Shape;4379;p2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0" name="Google Shape;4380;p2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1" name="Google Shape;4381;p2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2" name="Google Shape;4382;p2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3" name="Google Shape;4383;p2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4" name="Google Shape;4384;p2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5" name="Google Shape;4385;p2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6" name="Google Shape;4386;p2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7" name="Google Shape;4387;p2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8" name="Google Shape;4388;p2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9" name="Google Shape;4389;p2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0" name="Google Shape;4390;p2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1" name="Google Shape;4391;p2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2" name="Google Shape;4392;p2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3" name="Google Shape;4393;p2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4" name="Google Shape;4394;p2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5" name="Google Shape;4395;p2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6" name="Google Shape;4396;p2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7" name="Google Shape;4397;p2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8" name="Google Shape;4398;p2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9" name="Google Shape;4399;p2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0" name="Google Shape;4400;p2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1" name="Google Shape;4401;p2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2" name="Google Shape;4402;p2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3" name="Google Shape;4403;p2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4" name="Google Shape;4404;p2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5" name="Google Shape;4405;p2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6" name="Google Shape;4406;p2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7" name="Google Shape;4407;p2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8" name="Google Shape;4408;p2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9" name="Google Shape;4409;p2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0" name="Google Shape;4410;p2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1" name="Google Shape;4411;p2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2" name="Google Shape;4412;p2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3" name="Google Shape;4413;p2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4" name="Google Shape;4414;p2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5" name="Google Shape;4415;p2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6" name="Google Shape;4416;p2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17" name="Google Shape;4417;p2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418" name="Google Shape;4418;p22"/>
          <p:cNvGrpSpPr/>
          <p:nvPr/>
        </p:nvGrpSpPr>
        <p:grpSpPr>
          <a:xfrm>
            <a:off x="6705634" y="-321034"/>
            <a:ext cx="1174233" cy="1841667"/>
            <a:chOff x="4678725" y="213425"/>
            <a:chExt cx="880675" cy="1381250"/>
          </a:xfrm>
        </p:grpSpPr>
        <p:sp>
          <p:nvSpPr>
            <p:cNvPr id="4419" name="Google Shape;4419;p2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0" name="Google Shape;4420;p2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1" name="Google Shape;4421;p2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2" name="Google Shape;4422;p2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3" name="Google Shape;4423;p2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4" name="Google Shape;4424;p2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5" name="Google Shape;4425;p2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6" name="Google Shape;4426;p2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7" name="Google Shape;4427;p2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8" name="Google Shape;4428;p2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29" name="Google Shape;4429;p2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0" name="Google Shape;4430;p2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1" name="Google Shape;4431;p2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2" name="Google Shape;4432;p2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3" name="Google Shape;4433;p2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4" name="Google Shape;4434;p2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5" name="Google Shape;4435;p2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6" name="Google Shape;4436;p2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7" name="Google Shape;4437;p2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2" name="Google Shape;4442;p2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4" name="Google Shape;4444;p2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5" name="Google Shape;4445;p2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6" name="Google Shape;4446;p2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7" name="Google Shape;4447;p2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8" name="Google Shape;4448;p2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49" name="Google Shape;4449;p2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0" name="Google Shape;4450;p2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1" name="Google Shape;4451;p2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2" name="Google Shape;4452;p2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3" name="Google Shape;4453;p2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4" name="Google Shape;4454;p2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5" name="Google Shape;4455;p2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6" name="Google Shape;4456;p2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7" name="Google Shape;4457;p2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8" name="Google Shape;4458;p2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59" name="Google Shape;4459;p2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0" name="Google Shape;4460;p2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1" name="Google Shape;4461;p2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2" name="Google Shape;4462;p2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3" name="Google Shape;4463;p2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4" name="Google Shape;4464;p2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5" name="Google Shape;4465;p2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6" name="Google Shape;4466;p2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7" name="Google Shape;4467;p2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8" name="Google Shape;4468;p2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69" name="Google Shape;4469;p2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0" name="Google Shape;4470;p2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1" name="Google Shape;4471;p2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2" name="Google Shape;4472;p2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3" name="Google Shape;4473;p2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4" name="Google Shape;4474;p2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5" name="Google Shape;4475;p2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6" name="Google Shape;4476;p2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7" name="Google Shape;4477;p2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8" name="Google Shape;4478;p2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79" name="Google Shape;4479;p2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0" name="Google Shape;4480;p2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1" name="Google Shape;4481;p2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2" name="Google Shape;4482;p2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3" name="Google Shape;4483;p2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4" name="Google Shape;4484;p2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5" name="Google Shape;4485;p2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6" name="Google Shape;4486;p2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7" name="Google Shape;4487;p2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8" name="Google Shape;4488;p2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89" name="Google Shape;4489;p2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0" name="Google Shape;4490;p2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1" name="Google Shape;4491;p2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2" name="Google Shape;4492;p2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3" name="Google Shape;4493;p2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4" name="Google Shape;4494;p2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5" name="Google Shape;4495;p2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6" name="Google Shape;4496;p2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7" name="Google Shape;4497;p2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8" name="Google Shape;4498;p2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9" name="Google Shape;4499;p2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0" name="Google Shape;4500;p2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1" name="Google Shape;4501;p2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2" name="Google Shape;4502;p2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3" name="Google Shape;4503;p2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4" name="Google Shape;4504;p2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5" name="Google Shape;4505;p2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6" name="Google Shape;4506;p2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7" name="Google Shape;4507;p2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8" name="Google Shape;4508;p2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09" name="Google Shape;4509;p2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0" name="Google Shape;4510;p2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1" name="Google Shape;4511;p2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2" name="Google Shape;4512;p2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3" name="Google Shape;4513;p2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4" name="Google Shape;4514;p2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5" name="Google Shape;4515;p2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6" name="Google Shape;4516;p2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517" name="Google Shape;4517;p22"/>
          <p:cNvGrpSpPr/>
          <p:nvPr/>
        </p:nvGrpSpPr>
        <p:grpSpPr>
          <a:xfrm rot="841674">
            <a:off x="6532410" y="5803311"/>
            <a:ext cx="1174260" cy="1841709"/>
            <a:chOff x="4678725" y="213425"/>
            <a:chExt cx="880675" cy="1381250"/>
          </a:xfrm>
        </p:grpSpPr>
        <p:sp>
          <p:nvSpPr>
            <p:cNvPr id="4518" name="Google Shape;4518;p2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19" name="Google Shape;4519;p2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0" name="Google Shape;4520;p2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1" name="Google Shape;4521;p2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2" name="Google Shape;4522;p2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3" name="Google Shape;4523;p2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4" name="Google Shape;4524;p2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5" name="Google Shape;4525;p2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6" name="Google Shape;4526;p2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7" name="Google Shape;4527;p2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8" name="Google Shape;4528;p2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29" name="Google Shape;4529;p2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0" name="Google Shape;4530;p2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1" name="Google Shape;4531;p2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2" name="Google Shape;4532;p2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3" name="Google Shape;4533;p2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4" name="Google Shape;4534;p2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5" name="Google Shape;4535;p2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6" name="Google Shape;4536;p2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7" name="Google Shape;4537;p2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8" name="Google Shape;4538;p2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39" name="Google Shape;4539;p2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0" name="Google Shape;4540;p2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1" name="Google Shape;4541;p2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2" name="Google Shape;4542;p2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3" name="Google Shape;4543;p2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4" name="Google Shape;4544;p2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5" name="Google Shape;4545;p2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6" name="Google Shape;4546;p2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7" name="Google Shape;4547;p2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8" name="Google Shape;4548;p2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49" name="Google Shape;4549;p2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0" name="Google Shape;4550;p2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1" name="Google Shape;4551;p2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2" name="Google Shape;4552;p2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3" name="Google Shape;4553;p2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4" name="Google Shape;4554;p2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5" name="Google Shape;4555;p2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6" name="Google Shape;4556;p2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7" name="Google Shape;4557;p2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8" name="Google Shape;4558;p2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59" name="Google Shape;4559;p2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0" name="Google Shape;4560;p2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1" name="Google Shape;4561;p2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2" name="Google Shape;4562;p2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3" name="Google Shape;4563;p2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4" name="Google Shape;4564;p2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5" name="Google Shape;4565;p2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6" name="Google Shape;4566;p2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7" name="Google Shape;4567;p2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8" name="Google Shape;4568;p2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69" name="Google Shape;4569;p2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0" name="Google Shape;4570;p2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1" name="Google Shape;4571;p2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2" name="Google Shape;4572;p2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3" name="Google Shape;4573;p2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4" name="Google Shape;4574;p2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5" name="Google Shape;4575;p2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6" name="Google Shape;4576;p2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7" name="Google Shape;4577;p2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8" name="Google Shape;4578;p2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79" name="Google Shape;4579;p2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0" name="Google Shape;4580;p2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1" name="Google Shape;4581;p2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2" name="Google Shape;4582;p2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3" name="Google Shape;4583;p2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4" name="Google Shape;4584;p2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5" name="Google Shape;4585;p2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6" name="Google Shape;4586;p2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7" name="Google Shape;4587;p2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8" name="Google Shape;4588;p2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89" name="Google Shape;4589;p2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0" name="Google Shape;4590;p2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1" name="Google Shape;4591;p2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2" name="Google Shape;4592;p2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3" name="Google Shape;4593;p2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4" name="Google Shape;4594;p2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5" name="Google Shape;4595;p2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6" name="Google Shape;4596;p2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7" name="Google Shape;4597;p2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8" name="Google Shape;4598;p2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599" name="Google Shape;4599;p2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0" name="Google Shape;4600;p2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1" name="Google Shape;4601;p2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2" name="Google Shape;4602;p2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3" name="Google Shape;4603;p2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4" name="Google Shape;4604;p2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5" name="Google Shape;4605;p2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6" name="Google Shape;4606;p2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7" name="Google Shape;4607;p2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8" name="Google Shape;4608;p2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09" name="Google Shape;4609;p2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0" name="Google Shape;4610;p2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1" name="Google Shape;4611;p2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2" name="Google Shape;4612;p2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3" name="Google Shape;4613;p2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4" name="Google Shape;4614;p2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5" name="Google Shape;4615;p2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616" name="Google Shape;4616;p22"/>
          <p:cNvGrpSpPr/>
          <p:nvPr/>
        </p:nvGrpSpPr>
        <p:grpSpPr>
          <a:xfrm>
            <a:off x="4792933" y="-686116"/>
            <a:ext cx="835067" cy="2206733"/>
            <a:chOff x="7905200" y="2089425"/>
            <a:chExt cx="626300" cy="1655050"/>
          </a:xfrm>
        </p:grpSpPr>
        <p:sp>
          <p:nvSpPr>
            <p:cNvPr id="4617" name="Google Shape;4617;p2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8" name="Google Shape;4618;p2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19" name="Google Shape;4619;p2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0" name="Google Shape;4620;p2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1" name="Google Shape;4621;p2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2" name="Google Shape;4622;p2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3" name="Google Shape;4623;p2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4" name="Google Shape;4624;p2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5" name="Google Shape;4625;p2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6" name="Google Shape;4626;p2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7" name="Google Shape;4627;p2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8" name="Google Shape;4628;p2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29" name="Google Shape;4629;p2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0" name="Google Shape;4630;p2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1" name="Google Shape;4631;p2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2" name="Google Shape;4632;p2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3" name="Google Shape;4633;p2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4" name="Google Shape;4634;p2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5" name="Google Shape;4635;p2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6" name="Google Shape;4636;p2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7" name="Google Shape;4637;p2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8" name="Google Shape;4638;p2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39" name="Google Shape;4639;p2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0" name="Google Shape;4640;p2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1" name="Google Shape;4641;p2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2" name="Google Shape;4642;p2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3" name="Google Shape;4643;p2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4" name="Google Shape;4644;p2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5" name="Google Shape;4645;p2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6" name="Google Shape;4646;p2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7" name="Google Shape;4647;p2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8" name="Google Shape;4648;p2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49" name="Google Shape;4649;p2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0" name="Google Shape;4650;p2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1" name="Google Shape;4651;p2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2" name="Google Shape;4652;p2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3" name="Google Shape;4653;p2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4" name="Google Shape;4654;p2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5" name="Google Shape;4655;p2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6" name="Google Shape;4656;p2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7" name="Google Shape;4657;p2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8" name="Google Shape;4658;p2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59" name="Google Shape;4659;p2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0" name="Google Shape;4660;p2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1" name="Google Shape;4661;p2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2" name="Google Shape;4662;p2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3" name="Google Shape;4663;p2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4" name="Google Shape;4664;p2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5" name="Google Shape;4665;p2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6" name="Google Shape;4666;p2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7" name="Google Shape;4667;p2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8" name="Google Shape;4668;p2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69" name="Google Shape;4669;p2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0" name="Google Shape;4670;p2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1" name="Google Shape;4671;p2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2" name="Google Shape;4672;p2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3" name="Google Shape;4673;p2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4" name="Google Shape;4674;p2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5" name="Google Shape;4675;p2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6" name="Google Shape;4676;p2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7" name="Google Shape;4677;p2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8" name="Google Shape;4678;p2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79" name="Google Shape;4679;p2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0" name="Google Shape;4680;p2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1" name="Google Shape;4681;p2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2" name="Google Shape;4682;p2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3" name="Google Shape;4683;p2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4" name="Google Shape;4684;p2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5" name="Google Shape;4685;p2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686" name="Google Shape;4686;p22"/>
          <p:cNvGrpSpPr/>
          <p:nvPr/>
        </p:nvGrpSpPr>
        <p:grpSpPr>
          <a:xfrm>
            <a:off x="4680167" y="5816034"/>
            <a:ext cx="837300" cy="1943833"/>
            <a:chOff x="6277375" y="207700"/>
            <a:chExt cx="627975" cy="1457875"/>
          </a:xfrm>
        </p:grpSpPr>
        <p:sp>
          <p:nvSpPr>
            <p:cNvPr id="4687" name="Google Shape;4687;p2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8" name="Google Shape;4688;p2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89" name="Google Shape;4689;p2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0" name="Google Shape;4690;p2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1" name="Google Shape;4691;p2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2" name="Google Shape;4692;p2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3" name="Google Shape;4693;p2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4" name="Google Shape;4694;p2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5" name="Google Shape;4695;p2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6" name="Google Shape;4696;p2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7" name="Google Shape;4697;p2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8" name="Google Shape;4698;p2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699" name="Google Shape;4699;p2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0" name="Google Shape;4700;p2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1" name="Google Shape;4701;p2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2" name="Google Shape;4702;p2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3" name="Google Shape;4703;p2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4" name="Google Shape;4704;p2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5" name="Google Shape;4705;p2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6" name="Google Shape;4706;p2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7" name="Google Shape;4707;p2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8" name="Google Shape;4708;p2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09" name="Google Shape;4709;p2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0" name="Google Shape;4710;p2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1" name="Google Shape;4711;p2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2" name="Google Shape;4712;p2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3" name="Google Shape;4713;p2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4" name="Google Shape;4714;p2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5" name="Google Shape;4715;p2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6" name="Google Shape;4716;p2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7" name="Google Shape;4717;p2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8" name="Google Shape;4718;p2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19" name="Google Shape;4719;p2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0" name="Google Shape;4720;p2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1" name="Google Shape;4721;p2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2" name="Google Shape;4722;p2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3" name="Google Shape;4723;p2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4" name="Google Shape;4724;p2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5" name="Google Shape;4725;p2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6" name="Google Shape;4726;p2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7" name="Google Shape;4727;p2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8" name="Google Shape;4728;p2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29" name="Google Shape;4729;p2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0" name="Google Shape;4730;p2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1" name="Google Shape;4731;p2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2" name="Google Shape;4732;p2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3" name="Google Shape;4733;p2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4" name="Google Shape;4734;p2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5" name="Google Shape;4735;p2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6" name="Google Shape;4736;p2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7" name="Google Shape;4737;p2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8" name="Google Shape;4738;p2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39" name="Google Shape;4739;p2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0" name="Google Shape;4740;p2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1" name="Google Shape;4741;p2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2" name="Google Shape;4742;p2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3" name="Google Shape;4743;p2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4" name="Google Shape;4744;p2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5" name="Google Shape;4745;p2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6" name="Google Shape;4746;p2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7" name="Google Shape;4747;p2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8" name="Google Shape;4748;p2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49" name="Google Shape;4749;p2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0" name="Google Shape;4750;p2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1" name="Google Shape;4751;p2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2" name="Google Shape;4752;p2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3" name="Google Shape;4753;p2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4" name="Google Shape;4754;p2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5" name="Google Shape;4755;p2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6" name="Google Shape;4756;p2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7" name="Google Shape;4757;p2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8" name="Google Shape;4758;p2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59" name="Google Shape;4759;p2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760" name="Google Shape;4760;p22"/>
          <p:cNvGrpSpPr/>
          <p:nvPr/>
        </p:nvGrpSpPr>
        <p:grpSpPr>
          <a:xfrm rot="922061">
            <a:off x="2892045" y="-462191"/>
            <a:ext cx="1072983" cy="2124001"/>
            <a:chOff x="5752000" y="1322550"/>
            <a:chExt cx="804775" cy="1593075"/>
          </a:xfrm>
        </p:grpSpPr>
        <p:sp>
          <p:nvSpPr>
            <p:cNvPr id="4761" name="Google Shape;4761;p22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2" name="Google Shape;4762;p22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3" name="Google Shape;4763;p22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4" name="Google Shape;4764;p22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5" name="Google Shape;4765;p22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6" name="Google Shape;4766;p22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7" name="Google Shape;4767;p22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8" name="Google Shape;4768;p22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69" name="Google Shape;4769;p22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0" name="Google Shape;4770;p22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1" name="Google Shape;4771;p22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2" name="Google Shape;4772;p22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3" name="Google Shape;4773;p22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4" name="Google Shape;4774;p22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5" name="Google Shape;4775;p22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6" name="Google Shape;4776;p22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7" name="Google Shape;4777;p22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8" name="Google Shape;4778;p22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79" name="Google Shape;4779;p22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0" name="Google Shape;4780;p22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1" name="Google Shape;4781;p22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2" name="Google Shape;4782;p22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3" name="Google Shape;4783;p22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4" name="Google Shape;4784;p22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5" name="Google Shape;4785;p22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6" name="Google Shape;4786;p22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7" name="Google Shape;4787;p22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8" name="Google Shape;4788;p22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89" name="Google Shape;4789;p22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0" name="Google Shape;4790;p22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1" name="Google Shape;4791;p22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2" name="Google Shape;4792;p22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3" name="Google Shape;4793;p22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4" name="Google Shape;4794;p22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5" name="Google Shape;4795;p22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6" name="Google Shape;4796;p22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7" name="Google Shape;4797;p22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8" name="Google Shape;4798;p22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99" name="Google Shape;4799;p22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0" name="Google Shape;4800;p22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1" name="Google Shape;4801;p22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2" name="Google Shape;4802;p22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3" name="Google Shape;4803;p22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4" name="Google Shape;4804;p22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5" name="Google Shape;4805;p22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6" name="Google Shape;4806;p22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7" name="Google Shape;4807;p22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8" name="Google Shape;4808;p22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09" name="Google Shape;4809;p22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0" name="Google Shape;4810;p22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1" name="Google Shape;4811;p22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2" name="Google Shape;4812;p22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3" name="Google Shape;4813;p22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4" name="Google Shape;4814;p22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5" name="Google Shape;4815;p22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6" name="Google Shape;4816;p22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7" name="Google Shape;4817;p22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8" name="Google Shape;4818;p22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19" name="Google Shape;4819;p22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0" name="Google Shape;4820;p22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1" name="Google Shape;4821;p22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2" name="Google Shape;4822;p22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3" name="Google Shape;4823;p22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4" name="Google Shape;4824;p22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5" name="Google Shape;4825;p22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6" name="Google Shape;4826;p22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7" name="Google Shape;4827;p22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8" name="Google Shape;4828;p22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29" name="Google Shape;4829;p22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0" name="Google Shape;4830;p22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1" name="Google Shape;4831;p22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2" name="Google Shape;4832;p22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3" name="Google Shape;4833;p22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4" name="Google Shape;4834;p22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5" name="Google Shape;4835;p22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6" name="Google Shape;4836;p22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7" name="Google Shape;4837;p22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8" name="Google Shape;4838;p22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9" name="Google Shape;4839;p22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0" name="Google Shape;4840;p22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1" name="Google Shape;4841;p22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2" name="Google Shape;4842;p22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3" name="Google Shape;4843;p22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4" name="Google Shape;4844;p22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5" name="Google Shape;4845;p22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6" name="Google Shape;4846;p22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7" name="Google Shape;4847;p22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8" name="Google Shape;4848;p22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9" name="Google Shape;4849;p22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0" name="Google Shape;4850;p22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1" name="Google Shape;4851;p22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2" name="Google Shape;4852;p22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3" name="Google Shape;4853;p22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4" name="Google Shape;4854;p22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5" name="Google Shape;4855;p22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6" name="Google Shape;4856;p22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7" name="Google Shape;4857;p22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8" name="Google Shape;4858;p22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9" name="Google Shape;4859;p22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0" name="Google Shape;4860;p22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1" name="Google Shape;4861;p22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2" name="Google Shape;4862;p22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3" name="Google Shape;4863;p22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4" name="Google Shape;4864;p22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5" name="Google Shape;4865;p22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6" name="Google Shape;4866;p22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7" name="Google Shape;4867;p22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8" name="Google Shape;4868;p22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9" name="Google Shape;4869;p22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0" name="Google Shape;4870;p22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1" name="Google Shape;4871;p22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2" name="Google Shape;4872;p22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3" name="Google Shape;4873;p22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4" name="Google Shape;4874;p22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5" name="Google Shape;4875;p22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6" name="Google Shape;4876;p22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7" name="Google Shape;4877;p22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8" name="Google Shape;4878;p22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79" name="Google Shape;4879;p22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0" name="Google Shape;4880;p22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1" name="Google Shape;4881;p22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2" name="Google Shape;4882;p22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3" name="Google Shape;4883;p22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4" name="Google Shape;4884;p22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5" name="Google Shape;4885;p22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6" name="Google Shape;4886;p22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7" name="Google Shape;4887;p22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8" name="Google Shape;4888;p22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89" name="Google Shape;4889;p22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90" name="Google Shape;4890;p22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91" name="Google Shape;4891;p22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92" name="Google Shape;4892;p22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93" name="Google Shape;4893;p22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94" name="Google Shape;4894;p22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95" name="Google Shape;4895;p22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23"/>
          <p:cNvSpPr txBox="1">
            <a:spLocks noGrp="1"/>
          </p:cNvSpPr>
          <p:nvPr>
            <p:ph type="ctrTitle"/>
          </p:nvPr>
        </p:nvSpPr>
        <p:spPr>
          <a:xfrm>
            <a:off x="1676336" y="1673432"/>
            <a:ext cx="4157600" cy="15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Font typeface="Jua"/>
              <a:buNone/>
              <a:defRPr sz="44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98" name="Google Shape;4898;p23"/>
          <p:cNvSpPr txBox="1">
            <a:spLocks noGrp="1"/>
          </p:cNvSpPr>
          <p:nvPr>
            <p:ph type="subTitle" idx="1"/>
          </p:nvPr>
        </p:nvSpPr>
        <p:spPr>
          <a:xfrm>
            <a:off x="1651936" y="3105912"/>
            <a:ext cx="42064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5">
  <p:cSld name="SECTION_TITLE_AND_DESCRIPTION_2">
    <p:bg>
      <p:bgPr>
        <a:solidFill>
          <a:schemeClr val="dk2"/>
        </a:solidFill>
        <a:effectLst/>
      </p:bgPr>
    </p:bg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0" name="Google Shape;4900;p24"/>
          <p:cNvSpPr txBox="1">
            <a:spLocks noGrp="1"/>
          </p:cNvSpPr>
          <p:nvPr>
            <p:ph type="ctrTitle"/>
          </p:nvPr>
        </p:nvSpPr>
        <p:spPr>
          <a:xfrm>
            <a:off x="6358064" y="1267032"/>
            <a:ext cx="4157600" cy="15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Font typeface="Jua"/>
              <a:buNone/>
              <a:defRPr sz="44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01" name="Google Shape;4901;p24"/>
          <p:cNvSpPr txBox="1">
            <a:spLocks noGrp="1"/>
          </p:cNvSpPr>
          <p:nvPr>
            <p:ph type="subTitle" idx="1"/>
          </p:nvPr>
        </p:nvSpPr>
        <p:spPr>
          <a:xfrm>
            <a:off x="6333664" y="2699512"/>
            <a:ext cx="42064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4">
  <p:cSld name="SECTION_TITLE_AND_DESCRIPTION_1">
    <p:bg>
      <p:bgPr>
        <a:noFill/>
        <a:effectLst/>
      </p:bgPr>
    </p:bg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3" name="Google Shape;4903;p25"/>
          <p:cNvSpPr txBox="1">
            <a:spLocks noGrp="1"/>
          </p:cNvSpPr>
          <p:nvPr>
            <p:ph type="ctrTitle"/>
          </p:nvPr>
        </p:nvSpPr>
        <p:spPr>
          <a:xfrm>
            <a:off x="1676336" y="1267032"/>
            <a:ext cx="4157600" cy="15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Font typeface="Jua"/>
              <a:buNone/>
              <a:defRPr sz="44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04" name="Google Shape;4904;p25"/>
          <p:cNvSpPr txBox="1">
            <a:spLocks noGrp="1"/>
          </p:cNvSpPr>
          <p:nvPr>
            <p:ph type="subTitle" idx="1"/>
          </p:nvPr>
        </p:nvSpPr>
        <p:spPr>
          <a:xfrm>
            <a:off x="1651936" y="2699512"/>
            <a:ext cx="42064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6" name="Google Shape;490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APTION_ONLY_1">
    <p:bg>
      <p:bgPr>
        <a:solidFill>
          <a:schemeClr val="dk2"/>
        </a:solidFill>
        <a:effectLst/>
      </p:bgPr>
    </p:bg>
    <p:spTree>
      <p:nvGrpSpPr>
        <p:cNvPr id="1" name="Shape 4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Google Shape;4908;p27"/>
          <p:cNvSpPr txBox="1">
            <a:spLocks noGrp="1"/>
          </p:cNvSpPr>
          <p:nvPr>
            <p:ph type="subTitle" idx="1"/>
          </p:nvPr>
        </p:nvSpPr>
        <p:spPr>
          <a:xfrm>
            <a:off x="6599348" y="3449431"/>
            <a:ext cx="3852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4909" name="Google Shape;4909;p27"/>
          <p:cNvSpPr txBox="1">
            <a:spLocks noGrp="1"/>
          </p:cNvSpPr>
          <p:nvPr>
            <p:ph type="title"/>
          </p:nvPr>
        </p:nvSpPr>
        <p:spPr>
          <a:xfrm>
            <a:off x="6361748" y="2480143"/>
            <a:ext cx="43280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4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1" name="Google Shape;4911;p28"/>
          <p:cNvGrpSpPr/>
          <p:nvPr/>
        </p:nvGrpSpPr>
        <p:grpSpPr>
          <a:xfrm rot="362304">
            <a:off x="11151069" y="158559"/>
            <a:ext cx="935212" cy="1958328"/>
            <a:chOff x="8694925" y="207725"/>
            <a:chExt cx="701375" cy="1468675"/>
          </a:xfrm>
        </p:grpSpPr>
        <p:sp>
          <p:nvSpPr>
            <p:cNvPr id="4912" name="Google Shape;4912;p28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3" name="Google Shape;4913;p28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4" name="Google Shape;4914;p28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5" name="Google Shape;4915;p28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6" name="Google Shape;4916;p28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7" name="Google Shape;4917;p28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8" name="Google Shape;4918;p28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19" name="Google Shape;4919;p28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0" name="Google Shape;4920;p28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1" name="Google Shape;4921;p28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2" name="Google Shape;4922;p28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956" name="Google Shape;4956;p28"/>
          <p:cNvGrpSpPr/>
          <p:nvPr/>
        </p:nvGrpSpPr>
        <p:grpSpPr>
          <a:xfrm>
            <a:off x="8720333" y="-486833"/>
            <a:ext cx="1309867" cy="2412333"/>
            <a:chOff x="6601775" y="1650925"/>
            <a:chExt cx="982400" cy="1809250"/>
          </a:xfrm>
        </p:grpSpPr>
        <p:sp>
          <p:nvSpPr>
            <p:cNvPr id="4957" name="Google Shape;4957;p28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981" name="Google Shape;4981;p28"/>
          <p:cNvGrpSpPr/>
          <p:nvPr/>
        </p:nvGrpSpPr>
        <p:grpSpPr>
          <a:xfrm>
            <a:off x="10061018" y="799734"/>
            <a:ext cx="989633" cy="2072133"/>
            <a:chOff x="7561625" y="125650"/>
            <a:chExt cx="742225" cy="1554100"/>
          </a:xfrm>
        </p:grpSpPr>
        <p:sp>
          <p:nvSpPr>
            <p:cNvPr id="4982" name="Google Shape;4982;p28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024" name="Google Shape;5024;p28"/>
          <p:cNvGrpSpPr/>
          <p:nvPr/>
        </p:nvGrpSpPr>
        <p:grpSpPr>
          <a:xfrm rot="1586216">
            <a:off x="8572389" y="5313027"/>
            <a:ext cx="1046304" cy="2232871"/>
            <a:chOff x="5909625" y="3402475"/>
            <a:chExt cx="784750" cy="1674700"/>
          </a:xfrm>
        </p:grpSpPr>
        <p:sp>
          <p:nvSpPr>
            <p:cNvPr id="5025" name="Google Shape;5025;p28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2" name="Google Shape;5032;p28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3" name="Google Shape;5033;p28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062" name="Google Shape;5062;p28"/>
          <p:cNvGrpSpPr/>
          <p:nvPr/>
        </p:nvGrpSpPr>
        <p:grpSpPr>
          <a:xfrm rot="21226612">
            <a:off x="319592" y="184721"/>
            <a:ext cx="958493" cy="1905987"/>
            <a:chOff x="4814675" y="3717725"/>
            <a:chExt cx="718875" cy="1429500"/>
          </a:xfrm>
        </p:grpSpPr>
        <p:sp>
          <p:nvSpPr>
            <p:cNvPr id="5063" name="Google Shape;5063;p28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09" name="Google Shape;5109;p28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0" name="Google Shape;5110;p28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1" name="Google Shape;5111;p28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124" name="Google Shape;5124;p28"/>
          <p:cNvGrpSpPr/>
          <p:nvPr/>
        </p:nvGrpSpPr>
        <p:grpSpPr>
          <a:xfrm>
            <a:off x="11349385" y="2553651"/>
            <a:ext cx="837300" cy="1943833"/>
            <a:chOff x="6277375" y="207700"/>
            <a:chExt cx="627975" cy="1457875"/>
          </a:xfrm>
        </p:grpSpPr>
        <p:sp>
          <p:nvSpPr>
            <p:cNvPr id="5125" name="Google Shape;5125;p28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29" name="Google Shape;5129;p28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0" name="Google Shape;5130;p28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1" name="Google Shape;5131;p28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2" name="Google Shape;5132;p28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3" name="Google Shape;5133;p28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4" name="Google Shape;5134;p28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5" name="Google Shape;5135;p28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6" name="Google Shape;5136;p28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7" name="Google Shape;5137;p28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8" name="Google Shape;5138;p28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39" name="Google Shape;5139;p28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0" name="Google Shape;5140;p28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1" name="Google Shape;5141;p28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2" name="Google Shape;5142;p28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3" name="Google Shape;5143;p28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4" name="Google Shape;5144;p28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5" name="Google Shape;5145;p28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6" name="Google Shape;5146;p28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7" name="Google Shape;5147;p28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8" name="Google Shape;5148;p28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49" name="Google Shape;5149;p28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0" name="Google Shape;5150;p28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1" name="Google Shape;5151;p28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2" name="Google Shape;5152;p28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3" name="Google Shape;5153;p28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4" name="Google Shape;5154;p28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5" name="Google Shape;5155;p28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6" name="Google Shape;5156;p28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7" name="Google Shape;5157;p28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8" name="Google Shape;5158;p28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59" name="Google Shape;5159;p28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0" name="Google Shape;5160;p28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1" name="Google Shape;5161;p28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2" name="Google Shape;5162;p28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3" name="Google Shape;5163;p28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4" name="Google Shape;5164;p28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5" name="Google Shape;5165;p28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6" name="Google Shape;5166;p28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7" name="Google Shape;5167;p28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8" name="Google Shape;5168;p28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69" name="Google Shape;5169;p28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0" name="Google Shape;5170;p28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1" name="Google Shape;5171;p28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2" name="Google Shape;5172;p28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3" name="Google Shape;5173;p28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4" name="Google Shape;5174;p28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5" name="Google Shape;5175;p28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6" name="Google Shape;5176;p28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7" name="Google Shape;5177;p28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8" name="Google Shape;5178;p28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79" name="Google Shape;5179;p28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0" name="Google Shape;5180;p28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1" name="Google Shape;5181;p28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2" name="Google Shape;5182;p28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3" name="Google Shape;5183;p28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4" name="Google Shape;5184;p28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5" name="Google Shape;5185;p28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6" name="Google Shape;5186;p28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7" name="Google Shape;5187;p28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8" name="Google Shape;5188;p28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89" name="Google Shape;5189;p28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0" name="Google Shape;5190;p28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1" name="Google Shape;5191;p28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2" name="Google Shape;5192;p28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3" name="Google Shape;5193;p28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4" name="Google Shape;5194;p28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5" name="Google Shape;5195;p28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6" name="Google Shape;5196;p28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97" name="Google Shape;5197;p28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198" name="Google Shape;5198;p28"/>
          <p:cNvGrpSpPr/>
          <p:nvPr/>
        </p:nvGrpSpPr>
        <p:grpSpPr>
          <a:xfrm>
            <a:off x="1795434" y="3282300"/>
            <a:ext cx="1174233" cy="1841667"/>
            <a:chOff x="4678725" y="213425"/>
            <a:chExt cx="880675" cy="1381250"/>
          </a:xfrm>
        </p:grpSpPr>
        <p:sp>
          <p:nvSpPr>
            <p:cNvPr id="5199" name="Google Shape;5199;p28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0" name="Google Shape;5200;p28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1" name="Google Shape;5201;p28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2" name="Google Shape;5202;p28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3" name="Google Shape;5203;p28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4" name="Google Shape;5204;p28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5" name="Google Shape;5205;p28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6" name="Google Shape;5206;p28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7" name="Google Shape;5207;p28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8" name="Google Shape;5208;p28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9" name="Google Shape;5209;p28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0" name="Google Shape;5210;p28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1" name="Google Shape;5211;p28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2" name="Google Shape;5212;p28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3" name="Google Shape;5213;p28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4" name="Google Shape;5214;p28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5" name="Google Shape;5215;p28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6" name="Google Shape;5216;p28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7" name="Google Shape;5217;p28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8" name="Google Shape;5218;p28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9" name="Google Shape;5219;p28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0" name="Google Shape;5220;p28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1" name="Google Shape;5221;p28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2" name="Google Shape;5222;p28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3" name="Google Shape;5223;p28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4" name="Google Shape;5224;p28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5" name="Google Shape;5225;p28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6" name="Google Shape;5226;p28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7" name="Google Shape;5227;p28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8" name="Google Shape;5228;p28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9" name="Google Shape;5229;p28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0" name="Google Shape;5230;p28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1" name="Google Shape;5231;p28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2" name="Google Shape;5232;p28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3" name="Google Shape;5233;p28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4" name="Google Shape;5234;p28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5" name="Google Shape;5235;p28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6" name="Google Shape;5236;p28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7" name="Google Shape;5237;p28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8" name="Google Shape;5238;p28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9" name="Google Shape;5239;p28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0" name="Google Shape;5240;p28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1" name="Google Shape;5241;p28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2" name="Google Shape;5242;p28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3" name="Google Shape;5243;p28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4" name="Google Shape;5244;p28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5" name="Google Shape;5245;p28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6" name="Google Shape;5246;p28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7" name="Google Shape;5247;p28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8" name="Google Shape;5248;p28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9" name="Google Shape;5249;p28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0" name="Google Shape;5250;p28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1" name="Google Shape;5251;p28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2" name="Google Shape;5252;p28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3" name="Google Shape;5253;p28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4" name="Google Shape;5254;p28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5" name="Google Shape;5255;p28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6" name="Google Shape;5256;p28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7" name="Google Shape;5257;p28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8" name="Google Shape;5258;p28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9" name="Google Shape;5259;p28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0" name="Google Shape;5260;p28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1" name="Google Shape;5261;p28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2" name="Google Shape;5262;p28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3" name="Google Shape;5263;p28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4" name="Google Shape;5264;p28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5" name="Google Shape;5265;p28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6" name="Google Shape;5266;p28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7" name="Google Shape;5267;p28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8" name="Google Shape;5268;p28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9" name="Google Shape;5269;p28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0" name="Google Shape;5270;p28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1" name="Google Shape;5271;p28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2" name="Google Shape;5272;p28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3" name="Google Shape;5273;p28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4" name="Google Shape;5274;p28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5" name="Google Shape;5275;p28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6" name="Google Shape;5276;p28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7" name="Google Shape;5277;p28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8" name="Google Shape;5278;p28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9" name="Google Shape;5279;p28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0" name="Google Shape;5280;p28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1" name="Google Shape;5281;p28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2" name="Google Shape;5282;p28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3" name="Google Shape;5283;p28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4" name="Google Shape;5284;p28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5" name="Google Shape;5285;p28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6" name="Google Shape;5286;p28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7" name="Google Shape;5287;p28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8" name="Google Shape;5288;p28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9" name="Google Shape;5289;p28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0" name="Google Shape;5290;p28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1" name="Google Shape;5291;p28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2" name="Google Shape;5292;p28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3" name="Google Shape;5293;p28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4" name="Google Shape;5294;p28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5" name="Google Shape;5295;p28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6" name="Google Shape;5296;p28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297" name="Google Shape;5297;p28"/>
          <p:cNvGrpSpPr/>
          <p:nvPr/>
        </p:nvGrpSpPr>
        <p:grpSpPr>
          <a:xfrm>
            <a:off x="11146467" y="5479151"/>
            <a:ext cx="1243133" cy="2182900"/>
            <a:chOff x="8451425" y="3510050"/>
            <a:chExt cx="932350" cy="1637175"/>
          </a:xfrm>
        </p:grpSpPr>
        <p:sp>
          <p:nvSpPr>
            <p:cNvPr id="5298" name="Google Shape;5298;p28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9" name="Google Shape;5299;p28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0" name="Google Shape;5300;p28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1" name="Google Shape;5301;p28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2" name="Google Shape;5302;p28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3" name="Google Shape;5303;p28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4" name="Google Shape;5304;p28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5" name="Google Shape;5305;p28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6" name="Google Shape;5306;p28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7" name="Google Shape;5307;p28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8" name="Google Shape;5308;p28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9" name="Google Shape;5309;p28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0" name="Google Shape;5310;p28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1" name="Google Shape;5311;p28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2" name="Google Shape;5312;p28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3" name="Google Shape;5313;p28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4" name="Google Shape;5314;p28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5" name="Google Shape;5315;p28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6" name="Google Shape;5316;p28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7" name="Google Shape;5317;p28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8" name="Google Shape;5318;p28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9" name="Google Shape;5319;p28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0" name="Google Shape;5320;p28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1" name="Google Shape;5321;p28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2" name="Google Shape;5322;p28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3" name="Google Shape;5323;p28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4" name="Google Shape;5324;p28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5" name="Google Shape;5325;p28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6" name="Google Shape;5326;p28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7" name="Google Shape;5327;p28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8" name="Google Shape;5328;p28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9" name="Google Shape;5329;p28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0" name="Google Shape;5330;p28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1" name="Google Shape;5331;p28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2" name="Google Shape;5332;p28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3" name="Google Shape;5333;p28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4" name="Google Shape;5334;p28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5" name="Google Shape;5335;p28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6" name="Google Shape;5336;p28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7" name="Google Shape;5337;p28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8" name="Google Shape;5338;p28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9" name="Google Shape;5339;p28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0" name="Google Shape;5340;p28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1" name="Google Shape;5341;p28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2" name="Google Shape;5342;p28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3" name="Google Shape;5343;p28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4" name="Google Shape;5344;p28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5" name="Google Shape;5345;p28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6" name="Google Shape;5346;p28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7" name="Google Shape;5347;p28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8" name="Google Shape;5348;p28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9" name="Google Shape;5349;p28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0" name="Google Shape;5350;p28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1" name="Google Shape;5351;p28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2" name="Google Shape;5352;p28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3" name="Google Shape;5353;p28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4" name="Google Shape;5354;p28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5" name="Google Shape;5355;p28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6" name="Google Shape;5356;p28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7" name="Google Shape;5357;p28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8" name="Google Shape;5358;p28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9" name="Google Shape;5359;p28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0" name="Google Shape;5360;p28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1" name="Google Shape;5361;p28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2" name="Google Shape;5362;p28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3" name="Google Shape;5363;p28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4" name="Google Shape;5364;p28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5" name="Google Shape;5365;p28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6" name="Google Shape;5366;p28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7" name="Google Shape;5367;p28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8" name="Google Shape;5368;p28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9" name="Google Shape;5369;p28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0" name="Google Shape;5370;p28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1" name="Google Shape;5371;p28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2" name="Google Shape;5372;p28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3" name="Google Shape;5373;p28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4" name="Google Shape;5374;p28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5" name="Google Shape;5375;p28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6" name="Google Shape;5376;p28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7" name="Google Shape;5377;p28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8" name="Google Shape;5378;p28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9" name="Google Shape;5379;p28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0" name="Google Shape;5380;p28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1" name="Google Shape;5381;p28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2" name="Google Shape;5382;p28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3" name="Google Shape;5383;p28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4" name="Google Shape;5384;p28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5" name="Google Shape;5385;p28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6" name="Google Shape;5386;p28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7" name="Google Shape;5387;p28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8" name="Google Shape;5388;p28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9" name="Google Shape;5389;p28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0" name="Google Shape;5390;p28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1" name="Google Shape;5391;p28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2" name="Google Shape;5392;p28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3" name="Google Shape;5393;p28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4" name="Google Shape;5394;p28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5" name="Google Shape;5395;p28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6" name="Google Shape;5396;p28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7" name="Google Shape;5397;p28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8" name="Google Shape;5398;p28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9" name="Google Shape;5399;p28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0" name="Google Shape;5400;p28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1" name="Google Shape;5401;p28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2" name="Google Shape;5402;p28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3" name="Google Shape;5403;p28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4" name="Google Shape;5404;p28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5" name="Google Shape;5405;p28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6" name="Google Shape;5406;p28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7" name="Google Shape;5407;p28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8" name="Google Shape;5408;p28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9" name="Google Shape;5409;p28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0" name="Google Shape;5410;p28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1" name="Google Shape;5411;p28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2" name="Google Shape;5412;p28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3" name="Google Shape;5413;p28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4" name="Google Shape;5414;p28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5" name="Google Shape;5415;p28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6" name="Google Shape;5416;p28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7" name="Google Shape;5417;p28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8" name="Google Shape;5418;p28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9" name="Google Shape;5419;p28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0" name="Google Shape;5420;p28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1" name="Google Shape;5421;p28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2" name="Google Shape;5422;p28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3" name="Google Shape;5423;p28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4" name="Google Shape;5424;p28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5" name="Google Shape;5425;p28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6" name="Google Shape;5426;p28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7" name="Google Shape;5427;p28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8" name="Google Shape;5428;p28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9" name="Google Shape;5429;p28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0" name="Google Shape;5430;p28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1" name="Google Shape;5431;p28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2" name="Google Shape;5432;p28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3" name="Google Shape;5433;p28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4" name="Google Shape;5434;p28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5" name="Google Shape;5435;p28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6" name="Google Shape;5436;p28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7" name="Google Shape;5437;p28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8" name="Google Shape;5438;p28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9" name="Google Shape;5439;p28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0" name="Google Shape;5440;p28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441" name="Google Shape;5441;p28"/>
          <p:cNvGrpSpPr/>
          <p:nvPr/>
        </p:nvGrpSpPr>
        <p:grpSpPr>
          <a:xfrm rot="871439">
            <a:off x="10324423" y="3806513"/>
            <a:ext cx="835116" cy="2206864"/>
            <a:chOff x="7905200" y="2089425"/>
            <a:chExt cx="626300" cy="1655050"/>
          </a:xfrm>
        </p:grpSpPr>
        <p:sp>
          <p:nvSpPr>
            <p:cNvPr id="5442" name="Google Shape;5442;p28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3" name="Google Shape;5443;p28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4" name="Google Shape;5444;p28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5" name="Google Shape;5445;p28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6" name="Google Shape;5446;p28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7" name="Google Shape;5447;p28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8" name="Google Shape;5448;p28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9" name="Google Shape;5449;p28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0" name="Google Shape;5450;p28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1" name="Google Shape;5451;p28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2" name="Google Shape;5452;p28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3" name="Google Shape;5453;p28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4" name="Google Shape;5454;p28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5" name="Google Shape;5455;p28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6" name="Google Shape;5456;p28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7" name="Google Shape;5457;p28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8" name="Google Shape;5458;p28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9" name="Google Shape;5459;p28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0" name="Google Shape;5460;p28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1" name="Google Shape;5461;p28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2" name="Google Shape;5462;p28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3" name="Google Shape;5463;p28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4" name="Google Shape;5464;p28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5" name="Google Shape;5465;p28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6" name="Google Shape;5466;p28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7" name="Google Shape;5467;p28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8" name="Google Shape;5468;p28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9" name="Google Shape;5469;p28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0" name="Google Shape;5470;p28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1" name="Google Shape;5471;p28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2" name="Google Shape;5472;p28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3" name="Google Shape;5473;p28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4" name="Google Shape;5474;p28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5" name="Google Shape;5475;p28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6" name="Google Shape;5476;p28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7" name="Google Shape;5477;p28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8" name="Google Shape;5478;p28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9" name="Google Shape;5479;p28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0" name="Google Shape;5480;p28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1" name="Google Shape;5481;p28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2" name="Google Shape;5482;p28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3" name="Google Shape;5483;p28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4" name="Google Shape;5484;p28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5" name="Google Shape;5485;p28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6" name="Google Shape;5486;p28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7" name="Google Shape;5487;p28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8" name="Google Shape;5488;p28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9" name="Google Shape;5489;p28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0" name="Google Shape;5490;p28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1" name="Google Shape;5491;p28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2" name="Google Shape;5492;p28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3" name="Google Shape;5493;p28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4" name="Google Shape;5494;p28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5" name="Google Shape;5495;p28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6" name="Google Shape;5496;p28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7" name="Google Shape;5497;p28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8" name="Google Shape;5498;p28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9" name="Google Shape;5499;p28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0" name="Google Shape;5500;p28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1" name="Google Shape;5501;p28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2" name="Google Shape;5502;p28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3" name="Google Shape;5503;p28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4" name="Google Shape;5504;p28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5" name="Google Shape;5505;p28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6" name="Google Shape;5506;p28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7" name="Google Shape;5507;p28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8" name="Google Shape;5508;p28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9" name="Google Shape;5509;p28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0" name="Google Shape;5510;p28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511" name="Google Shape;5511;p28"/>
          <p:cNvGrpSpPr/>
          <p:nvPr/>
        </p:nvGrpSpPr>
        <p:grpSpPr>
          <a:xfrm rot="518340">
            <a:off x="-24428" y="2330004"/>
            <a:ext cx="1092973" cy="2255243"/>
            <a:chOff x="8941775" y="1754475"/>
            <a:chExt cx="819775" cy="1691525"/>
          </a:xfrm>
        </p:grpSpPr>
        <p:sp>
          <p:nvSpPr>
            <p:cNvPr id="5512" name="Google Shape;5512;p28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3" name="Google Shape;5513;p28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4" name="Google Shape;5514;p28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5" name="Google Shape;5515;p28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6" name="Google Shape;5516;p28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7" name="Google Shape;5517;p28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8" name="Google Shape;5518;p28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9" name="Google Shape;5519;p28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0" name="Google Shape;5520;p28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1" name="Google Shape;5521;p28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2" name="Google Shape;5522;p28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3" name="Google Shape;5523;p28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4" name="Google Shape;5524;p28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5" name="Google Shape;5525;p28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6" name="Google Shape;5526;p28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7" name="Google Shape;5527;p28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8" name="Google Shape;5528;p28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9" name="Google Shape;5529;p28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0" name="Google Shape;5530;p28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1" name="Google Shape;5531;p28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2" name="Google Shape;5532;p28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3" name="Google Shape;5533;p28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4" name="Google Shape;5534;p28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5" name="Google Shape;5535;p28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6" name="Google Shape;5536;p28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7" name="Google Shape;5537;p28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8" name="Google Shape;5538;p28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9" name="Google Shape;5539;p28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0" name="Google Shape;5540;p28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1" name="Google Shape;5541;p28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2" name="Google Shape;5542;p28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3" name="Google Shape;5543;p28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4" name="Google Shape;5544;p28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5" name="Google Shape;5545;p28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6" name="Google Shape;5546;p28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7" name="Google Shape;5547;p28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8" name="Google Shape;5548;p28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9" name="Google Shape;5549;p28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0" name="Google Shape;5550;p28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1" name="Google Shape;5551;p28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2" name="Google Shape;5552;p28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3" name="Google Shape;5553;p28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4" name="Google Shape;5554;p28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5" name="Google Shape;5555;p28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6" name="Google Shape;5556;p28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7" name="Google Shape;5557;p28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8" name="Google Shape;5558;p28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59" name="Google Shape;5559;p28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0" name="Google Shape;5560;p28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1" name="Google Shape;5561;p28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2" name="Google Shape;5562;p28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3" name="Google Shape;5563;p28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4" name="Google Shape;5564;p28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5" name="Google Shape;5565;p28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6" name="Google Shape;5566;p28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7" name="Google Shape;5567;p28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8" name="Google Shape;5568;p28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69" name="Google Shape;5569;p28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0" name="Google Shape;5570;p28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1" name="Google Shape;5571;p28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2" name="Google Shape;5572;p28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3" name="Google Shape;5573;p28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4" name="Google Shape;5574;p28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5" name="Google Shape;5575;p28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6" name="Google Shape;5576;p28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7" name="Google Shape;5577;p28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8" name="Google Shape;5578;p28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79" name="Google Shape;5579;p28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0" name="Google Shape;5580;p28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1" name="Google Shape;5581;p28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2" name="Google Shape;5582;p28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3" name="Google Shape;5583;p28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584" name="Google Shape;5584;p28"/>
          <p:cNvGrpSpPr/>
          <p:nvPr/>
        </p:nvGrpSpPr>
        <p:grpSpPr>
          <a:xfrm flipH="1">
            <a:off x="1583434" y="719334"/>
            <a:ext cx="1046333" cy="2232933"/>
            <a:chOff x="5909625" y="3402475"/>
            <a:chExt cx="784750" cy="1674700"/>
          </a:xfrm>
        </p:grpSpPr>
        <p:sp>
          <p:nvSpPr>
            <p:cNvPr id="5585" name="Google Shape;5585;p28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6" name="Google Shape;5586;p28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7" name="Google Shape;5587;p28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8" name="Google Shape;5588;p28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89" name="Google Shape;5589;p28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0" name="Google Shape;5590;p28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1" name="Google Shape;5591;p28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2" name="Google Shape;5592;p28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3" name="Google Shape;5593;p28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4" name="Google Shape;5594;p28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5" name="Google Shape;5595;p28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6" name="Google Shape;5596;p28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7" name="Google Shape;5597;p28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8" name="Google Shape;5598;p28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99" name="Google Shape;5599;p28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0" name="Google Shape;5600;p28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1" name="Google Shape;5601;p28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2" name="Google Shape;5602;p28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3" name="Google Shape;5603;p28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4" name="Google Shape;5604;p28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5" name="Google Shape;5605;p28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6" name="Google Shape;5606;p28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7" name="Google Shape;5607;p28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8" name="Google Shape;5608;p28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09" name="Google Shape;5609;p28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0" name="Google Shape;5610;p28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1" name="Google Shape;5611;p28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2" name="Google Shape;5612;p28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3" name="Google Shape;5613;p28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4" name="Google Shape;5614;p28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5" name="Google Shape;5615;p28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6" name="Google Shape;5616;p28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7" name="Google Shape;5617;p28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8" name="Google Shape;5618;p28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19" name="Google Shape;5619;p28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0" name="Google Shape;5620;p28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1" name="Google Shape;5621;p28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622" name="Google Shape;5622;p28"/>
          <p:cNvGrpSpPr/>
          <p:nvPr/>
        </p:nvGrpSpPr>
        <p:grpSpPr>
          <a:xfrm flipH="1">
            <a:off x="433500" y="4497501"/>
            <a:ext cx="1243133" cy="2182900"/>
            <a:chOff x="8451425" y="3510050"/>
            <a:chExt cx="932350" cy="1637175"/>
          </a:xfrm>
        </p:grpSpPr>
        <p:sp>
          <p:nvSpPr>
            <p:cNvPr id="5623" name="Google Shape;5623;p28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4" name="Google Shape;5624;p28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5" name="Google Shape;5625;p28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6" name="Google Shape;5626;p28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7" name="Google Shape;5627;p28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8" name="Google Shape;5628;p28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29" name="Google Shape;5629;p28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0" name="Google Shape;5630;p28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1" name="Google Shape;5631;p28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2" name="Google Shape;5632;p28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3" name="Google Shape;5633;p28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4" name="Google Shape;5634;p28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5" name="Google Shape;5635;p28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6" name="Google Shape;5636;p28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7" name="Google Shape;5637;p28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8" name="Google Shape;5638;p28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39" name="Google Shape;5639;p28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0" name="Google Shape;5640;p28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1" name="Google Shape;5641;p28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2" name="Google Shape;5642;p28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3" name="Google Shape;5643;p28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4" name="Google Shape;5644;p28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5" name="Google Shape;5645;p28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6" name="Google Shape;5646;p28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7" name="Google Shape;5647;p28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8" name="Google Shape;5648;p28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49" name="Google Shape;5649;p28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0" name="Google Shape;5650;p28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1" name="Google Shape;5651;p28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2" name="Google Shape;5652;p28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3" name="Google Shape;5653;p28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4" name="Google Shape;5654;p28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5" name="Google Shape;5655;p28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6" name="Google Shape;5656;p28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7" name="Google Shape;5657;p28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8" name="Google Shape;5658;p28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59" name="Google Shape;5659;p28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0" name="Google Shape;5660;p28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1" name="Google Shape;5661;p28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2" name="Google Shape;5662;p28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3" name="Google Shape;5663;p28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4" name="Google Shape;5664;p28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5" name="Google Shape;5665;p28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6" name="Google Shape;5666;p28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7" name="Google Shape;5667;p28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8" name="Google Shape;5668;p28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69" name="Google Shape;5669;p28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0" name="Google Shape;5670;p28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1" name="Google Shape;5671;p28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2" name="Google Shape;5672;p28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3" name="Google Shape;5673;p28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4" name="Google Shape;5674;p28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5" name="Google Shape;5675;p28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6" name="Google Shape;5676;p28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7" name="Google Shape;5677;p28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8" name="Google Shape;5678;p28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79" name="Google Shape;5679;p28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0" name="Google Shape;5680;p28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1" name="Google Shape;5681;p28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2" name="Google Shape;5682;p28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3" name="Google Shape;5683;p28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4" name="Google Shape;5684;p28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5" name="Google Shape;5685;p28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6" name="Google Shape;5686;p28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7" name="Google Shape;5687;p28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8" name="Google Shape;5688;p28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89" name="Google Shape;5689;p28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0" name="Google Shape;5690;p28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1" name="Google Shape;5691;p28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2" name="Google Shape;5692;p28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3" name="Google Shape;5693;p28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4" name="Google Shape;5694;p28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5" name="Google Shape;5695;p28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6" name="Google Shape;5696;p28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7" name="Google Shape;5697;p28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8" name="Google Shape;5698;p28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99" name="Google Shape;5699;p28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0" name="Google Shape;5700;p28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1" name="Google Shape;5701;p28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2" name="Google Shape;5702;p28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3" name="Google Shape;5703;p28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4" name="Google Shape;5704;p28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5" name="Google Shape;5705;p28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6" name="Google Shape;5706;p28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7" name="Google Shape;5707;p28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8" name="Google Shape;5708;p28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09" name="Google Shape;5709;p28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0" name="Google Shape;5710;p28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1" name="Google Shape;5711;p28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2" name="Google Shape;5712;p28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3" name="Google Shape;5713;p28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4" name="Google Shape;5714;p28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5" name="Google Shape;5715;p28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6" name="Google Shape;5716;p28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7" name="Google Shape;5717;p28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8" name="Google Shape;5718;p28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19" name="Google Shape;5719;p28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0" name="Google Shape;5720;p28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1" name="Google Shape;5721;p28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2" name="Google Shape;5722;p28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3" name="Google Shape;5723;p28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4" name="Google Shape;5724;p28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5" name="Google Shape;5725;p28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6" name="Google Shape;5726;p28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7" name="Google Shape;5727;p28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8" name="Google Shape;5728;p28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29" name="Google Shape;5729;p28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0" name="Google Shape;5730;p28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1" name="Google Shape;5731;p28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2" name="Google Shape;5732;p28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3" name="Google Shape;5733;p28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4" name="Google Shape;5734;p28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5" name="Google Shape;5735;p28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6" name="Google Shape;5736;p28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7" name="Google Shape;5737;p28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8" name="Google Shape;5738;p28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39" name="Google Shape;5739;p28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0" name="Google Shape;5740;p28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1" name="Google Shape;5741;p28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2" name="Google Shape;5742;p28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3" name="Google Shape;5743;p28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4" name="Google Shape;5744;p28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5" name="Google Shape;5745;p28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6" name="Google Shape;5746;p28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7" name="Google Shape;5747;p28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8" name="Google Shape;5748;p28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49" name="Google Shape;5749;p28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0" name="Google Shape;5750;p28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1" name="Google Shape;5751;p28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2" name="Google Shape;5752;p28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3" name="Google Shape;5753;p28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4" name="Google Shape;5754;p28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5" name="Google Shape;5755;p28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6" name="Google Shape;5756;p28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7" name="Google Shape;5757;p28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8" name="Google Shape;5758;p28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59" name="Google Shape;5759;p28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0" name="Google Shape;5760;p28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1" name="Google Shape;5761;p28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2" name="Google Shape;5762;p28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3" name="Google Shape;5763;p28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4" name="Google Shape;5764;p28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5" name="Google Shape;5765;p28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766" name="Google Shape;5766;p28"/>
          <p:cNvGrpSpPr/>
          <p:nvPr/>
        </p:nvGrpSpPr>
        <p:grpSpPr>
          <a:xfrm rot="20929495" flipH="1">
            <a:off x="2168604" y="5281270"/>
            <a:ext cx="1081689" cy="2153580"/>
            <a:chOff x="7198025" y="3729625"/>
            <a:chExt cx="811300" cy="1615250"/>
          </a:xfrm>
        </p:grpSpPr>
        <p:sp>
          <p:nvSpPr>
            <p:cNvPr id="5767" name="Google Shape;5767;p28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8" name="Google Shape;5768;p28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69" name="Google Shape;5769;p28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0" name="Google Shape;5770;p28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1" name="Google Shape;5771;p28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2" name="Google Shape;5772;p28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3" name="Google Shape;5773;p28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4" name="Google Shape;5774;p28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5" name="Google Shape;5775;p28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6" name="Google Shape;5776;p28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7" name="Google Shape;5777;p28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8" name="Google Shape;5778;p28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79" name="Google Shape;5779;p28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0" name="Google Shape;5780;p28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1" name="Google Shape;5781;p28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2" name="Google Shape;5782;p28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3" name="Google Shape;5783;p28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4" name="Google Shape;5784;p28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5" name="Google Shape;5785;p28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6" name="Google Shape;5786;p28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7" name="Google Shape;5787;p28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8" name="Google Shape;5788;p28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89" name="Google Shape;5789;p28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0" name="Google Shape;5790;p28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1" name="Google Shape;5791;p28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2" name="Google Shape;5792;p28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3" name="Google Shape;5793;p28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4" name="Google Shape;5794;p28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5" name="Google Shape;5795;p28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6" name="Google Shape;5796;p28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7" name="Google Shape;5797;p28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8" name="Google Shape;5798;p28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99" name="Google Shape;5799;p28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0" name="Google Shape;5800;p28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1" name="Google Shape;5801;p28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2" name="Google Shape;5802;p28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3" name="Google Shape;5803;p28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4" name="Google Shape;5804;p28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5" name="Google Shape;5805;p28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6" name="Google Shape;5806;p28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7" name="Google Shape;5807;p28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8" name="Google Shape;5808;p28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09" name="Google Shape;5809;p28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0" name="Google Shape;5810;p28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1" name="Google Shape;5811;p28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2" name="Google Shape;5812;p28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3" name="Google Shape;5813;p28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4" name="Google Shape;5814;p28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5" name="Google Shape;5815;p28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6" name="Google Shape;5816;p28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7" name="Google Shape;5817;p28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8" name="Google Shape;5818;p28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19" name="Google Shape;5819;p28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0" name="Google Shape;5820;p28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1" name="Google Shape;5821;p28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2" name="Google Shape;5822;p28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3" name="Google Shape;5823;p28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4" name="Google Shape;5824;p28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5" name="Google Shape;5825;p28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6" name="Google Shape;5826;p28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7" name="Google Shape;5827;p28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8" name="Google Shape;5828;p28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29" name="Google Shape;5829;p28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0" name="Google Shape;5830;p28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1" name="Google Shape;5831;p28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2" name="Google Shape;5832;p28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3" name="Google Shape;5833;p28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4" name="Google Shape;5834;p28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5" name="Google Shape;5835;p28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6" name="Google Shape;5836;p28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7" name="Google Shape;5837;p28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8" name="Google Shape;5838;p28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39" name="Google Shape;5839;p28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0" name="Google Shape;5840;p28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1" name="Google Shape;5841;p28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2" name="Google Shape;5842;p28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3" name="Google Shape;5843;p28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4" name="Google Shape;5844;p28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5" name="Google Shape;5845;p28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6" name="Google Shape;5846;p28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7" name="Google Shape;5847;p28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8" name="Google Shape;5848;p28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49" name="Google Shape;5849;p28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0" name="Google Shape;5850;p28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1" name="Google Shape;5851;p28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2" name="Google Shape;5852;p28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3" name="Google Shape;5853;p28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4" name="Google Shape;5854;p28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5" name="Google Shape;5855;p28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6" name="Google Shape;5856;p28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7" name="Google Shape;5857;p28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8" name="Google Shape;5858;p28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59" name="Google Shape;5859;p28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0" name="Google Shape;5860;p28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1" name="Google Shape;5861;p28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2" name="Google Shape;5862;p28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3" name="Google Shape;5863;p28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4" name="Google Shape;5864;p28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5" name="Google Shape;5865;p28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6" name="Google Shape;5866;p28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7" name="Google Shape;5867;p28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8" name="Google Shape;5868;p28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69" name="Google Shape;5869;p28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0" name="Google Shape;5870;p28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1" name="Google Shape;5871;p28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2" name="Google Shape;5872;p28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3" name="Google Shape;5873;p28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4" name="Google Shape;5874;p28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5" name="Google Shape;5875;p28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6" name="Google Shape;5876;p28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7" name="Google Shape;5877;p28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8" name="Google Shape;5878;p28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79" name="Google Shape;5879;p28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0" name="Google Shape;5880;p28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1" name="Google Shape;5881;p28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2" name="Google Shape;5882;p28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3" name="Google Shape;5883;p28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4" name="Google Shape;5884;p28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5" name="Google Shape;5885;p28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6" name="Google Shape;5886;p28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7" name="Google Shape;5887;p28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8" name="Google Shape;5888;p28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89" name="Google Shape;5889;p28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0" name="Google Shape;5890;p28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1" name="Google Shape;5891;p28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2" name="Google Shape;5892;p28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3" name="Google Shape;5893;p28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4" name="Google Shape;5894;p28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5" name="Google Shape;5895;p28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6" name="Google Shape;5896;p28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7" name="Google Shape;5897;p28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8" name="Google Shape;5898;p28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99" name="Google Shape;5899;p28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0" name="Google Shape;5900;p28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1" name="Google Shape;5901;p28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2" name="Google Shape;5902;p28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3" name="Google Shape;5903;p28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4" name="Google Shape;5904;p28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5" name="Google Shape;5905;p28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6" name="Google Shape;5906;p28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7" name="Google Shape;5907;p28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8" name="Google Shape;5908;p28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9" name="Google Shape;5909;p28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0" name="Google Shape;5910;p28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1" name="Google Shape;5911;p28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2" name="Google Shape;5912;p28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3" name="Google Shape;5913;p28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4" name="Google Shape;5914;p28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5" name="Google Shape;5915;p28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6" name="Google Shape;5916;p28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7" name="Google Shape;5917;p28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8" name="Google Shape;5918;p28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19" name="Google Shape;5919;p28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0" name="Google Shape;5920;p28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1" name="Google Shape;5921;p28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2" name="Google Shape;5922;p28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3" name="Google Shape;5923;p28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4" name="Google Shape;5924;p28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5" name="Google Shape;5925;p28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6" name="Google Shape;5926;p28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7" name="Google Shape;5927;p28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8" name="Google Shape;5928;p28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29" name="Google Shape;5929;p28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0" name="Google Shape;5930;p28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1" name="Google Shape;5931;p28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2" name="Google Shape;5932;p28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3" name="Google Shape;5933;p28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4" name="Google Shape;5934;p28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5" name="Google Shape;5935;p28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6" name="Google Shape;5936;p28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7" name="Google Shape;5937;p28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8" name="Google Shape;5938;p28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9" name="Google Shape;5939;p28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0" name="Google Shape;5940;p28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1" name="Google Shape;5941;p28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2" name="Google Shape;5942;p28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3" name="Google Shape;5943;p28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4" name="Google Shape;5944;p28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945" name="Google Shape;5945;p28"/>
          <p:cNvGrpSpPr/>
          <p:nvPr/>
        </p:nvGrpSpPr>
        <p:grpSpPr>
          <a:xfrm rot="21226612">
            <a:off x="9246026" y="2830037"/>
            <a:ext cx="958493" cy="1905987"/>
            <a:chOff x="4814675" y="3717725"/>
            <a:chExt cx="718875" cy="1429500"/>
          </a:xfrm>
        </p:grpSpPr>
        <p:sp>
          <p:nvSpPr>
            <p:cNvPr id="5946" name="Google Shape;5946;p28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7" name="Google Shape;5947;p28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8" name="Google Shape;5948;p28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9" name="Google Shape;5949;p28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0" name="Google Shape;5950;p28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1" name="Google Shape;5951;p28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2" name="Google Shape;5952;p28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3" name="Google Shape;5953;p28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4" name="Google Shape;5954;p28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5" name="Google Shape;5955;p28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6" name="Google Shape;5956;p28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7" name="Google Shape;5957;p28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8" name="Google Shape;5958;p28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9" name="Google Shape;5959;p28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0" name="Google Shape;5960;p28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1" name="Google Shape;5961;p28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2" name="Google Shape;5962;p28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3" name="Google Shape;5963;p28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4" name="Google Shape;5964;p28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5" name="Google Shape;5965;p28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6" name="Google Shape;5966;p28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7" name="Google Shape;5967;p28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8" name="Google Shape;5968;p28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9" name="Google Shape;5969;p28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0" name="Google Shape;5970;p28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1" name="Google Shape;5971;p28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2" name="Google Shape;5972;p28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3" name="Google Shape;5973;p28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4" name="Google Shape;5974;p28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5" name="Google Shape;5975;p28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6" name="Google Shape;5976;p28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7" name="Google Shape;5977;p28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8" name="Google Shape;5978;p28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9" name="Google Shape;5979;p28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0" name="Google Shape;5980;p28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1" name="Google Shape;5981;p28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2" name="Google Shape;5982;p28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3" name="Google Shape;5983;p28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4" name="Google Shape;5984;p28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5" name="Google Shape;5985;p28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6" name="Google Shape;5986;p28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7" name="Google Shape;5987;p28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8" name="Google Shape;5988;p28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9" name="Google Shape;5989;p28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0" name="Google Shape;5990;p28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1" name="Google Shape;5991;p28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2" name="Google Shape;5992;p28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3" name="Google Shape;5993;p28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4" name="Google Shape;5994;p28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5" name="Google Shape;5995;p28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6" name="Google Shape;5996;p28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7" name="Google Shape;5997;p28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8" name="Google Shape;5998;p28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9" name="Google Shape;5999;p28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0" name="Google Shape;6000;p28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1" name="Google Shape;6001;p28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2" name="Google Shape;6002;p28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3" name="Google Shape;6003;p28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4" name="Google Shape;6004;p28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5" name="Google Shape;6005;p28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6" name="Google Shape;6006;p28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007" name="Google Shape;6007;p28"/>
          <p:cNvGrpSpPr/>
          <p:nvPr/>
        </p:nvGrpSpPr>
        <p:grpSpPr>
          <a:xfrm>
            <a:off x="6705634" y="-321034"/>
            <a:ext cx="1174233" cy="1841667"/>
            <a:chOff x="4678725" y="213425"/>
            <a:chExt cx="880675" cy="1381250"/>
          </a:xfrm>
        </p:grpSpPr>
        <p:sp>
          <p:nvSpPr>
            <p:cNvPr id="6008" name="Google Shape;6008;p28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9" name="Google Shape;6009;p28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0" name="Google Shape;6010;p28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1" name="Google Shape;6011;p28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2" name="Google Shape;6012;p28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3" name="Google Shape;6013;p28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4" name="Google Shape;6014;p28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5" name="Google Shape;6015;p28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6" name="Google Shape;6016;p28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7" name="Google Shape;6017;p28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8" name="Google Shape;6018;p28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9" name="Google Shape;6019;p28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0" name="Google Shape;6020;p28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1" name="Google Shape;6021;p28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2" name="Google Shape;6022;p28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3" name="Google Shape;6023;p28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4" name="Google Shape;6024;p28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5" name="Google Shape;6025;p28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6" name="Google Shape;6026;p28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7" name="Google Shape;6027;p28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8" name="Google Shape;6028;p28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9" name="Google Shape;6029;p28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0" name="Google Shape;6030;p28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1" name="Google Shape;6031;p28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2" name="Google Shape;6032;p28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3" name="Google Shape;6033;p28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4" name="Google Shape;6034;p28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5" name="Google Shape;6035;p28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6" name="Google Shape;6036;p28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7" name="Google Shape;6037;p28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8" name="Google Shape;6038;p28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9" name="Google Shape;6039;p28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0" name="Google Shape;6040;p28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1" name="Google Shape;6041;p28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2" name="Google Shape;6042;p28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3" name="Google Shape;6043;p28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4" name="Google Shape;6044;p28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5" name="Google Shape;6045;p28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6" name="Google Shape;6046;p28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7" name="Google Shape;6047;p28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8" name="Google Shape;6048;p28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9" name="Google Shape;6049;p28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0" name="Google Shape;6050;p28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1" name="Google Shape;6051;p28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2" name="Google Shape;6052;p28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3" name="Google Shape;6053;p28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4" name="Google Shape;6054;p28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5" name="Google Shape;6055;p28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6" name="Google Shape;6056;p28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7" name="Google Shape;6057;p28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8" name="Google Shape;6058;p28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9" name="Google Shape;6059;p28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0" name="Google Shape;6060;p28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1" name="Google Shape;6061;p28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2" name="Google Shape;6062;p28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3" name="Google Shape;6063;p28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4" name="Google Shape;6064;p28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5" name="Google Shape;6065;p28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6" name="Google Shape;6066;p28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7" name="Google Shape;6067;p28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8" name="Google Shape;6068;p28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69" name="Google Shape;6069;p28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0" name="Google Shape;6070;p28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1" name="Google Shape;6071;p28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2" name="Google Shape;6072;p28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3" name="Google Shape;6073;p28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4" name="Google Shape;6074;p28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5" name="Google Shape;6075;p28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6" name="Google Shape;6076;p28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7" name="Google Shape;6077;p28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8" name="Google Shape;6078;p28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79" name="Google Shape;6079;p28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0" name="Google Shape;6080;p28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1" name="Google Shape;6081;p28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2" name="Google Shape;6082;p28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3" name="Google Shape;6083;p28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4" name="Google Shape;6084;p28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5" name="Google Shape;6085;p28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6" name="Google Shape;6086;p28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7" name="Google Shape;6087;p28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8" name="Google Shape;6088;p28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9" name="Google Shape;6089;p28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0" name="Google Shape;6090;p28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1" name="Google Shape;6091;p28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2" name="Google Shape;6092;p28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3" name="Google Shape;6093;p28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4" name="Google Shape;6094;p28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5" name="Google Shape;6095;p28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6" name="Google Shape;6096;p28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7" name="Google Shape;6097;p28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8" name="Google Shape;6098;p28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9" name="Google Shape;6099;p28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0" name="Google Shape;6100;p28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1" name="Google Shape;6101;p28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2" name="Google Shape;6102;p28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3" name="Google Shape;6103;p28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4" name="Google Shape;6104;p28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5" name="Google Shape;6105;p28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106" name="Google Shape;6106;p28"/>
          <p:cNvGrpSpPr/>
          <p:nvPr/>
        </p:nvGrpSpPr>
        <p:grpSpPr>
          <a:xfrm rot="841674">
            <a:off x="6532410" y="5803311"/>
            <a:ext cx="1174260" cy="1841709"/>
            <a:chOff x="4678725" y="213425"/>
            <a:chExt cx="880675" cy="1381250"/>
          </a:xfrm>
        </p:grpSpPr>
        <p:sp>
          <p:nvSpPr>
            <p:cNvPr id="6107" name="Google Shape;6107;p28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8" name="Google Shape;6108;p28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9" name="Google Shape;6109;p28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0" name="Google Shape;6110;p28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1" name="Google Shape;6111;p28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2" name="Google Shape;6112;p28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3" name="Google Shape;6113;p28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4" name="Google Shape;6114;p28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5" name="Google Shape;6115;p28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6" name="Google Shape;6116;p28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7" name="Google Shape;6117;p28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8" name="Google Shape;6118;p28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9" name="Google Shape;6119;p28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0" name="Google Shape;6120;p28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1" name="Google Shape;6121;p28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2" name="Google Shape;6122;p28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3" name="Google Shape;6123;p28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4" name="Google Shape;6124;p28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5" name="Google Shape;6125;p28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6" name="Google Shape;6126;p28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7" name="Google Shape;6127;p28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8" name="Google Shape;6128;p28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9" name="Google Shape;6129;p28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0" name="Google Shape;6130;p28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1" name="Google Shape;6131;p28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2" name="Google Shape;6132;p28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3" name="Google Shape;6133;p28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4" name="Google Shape;6134;p28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5" name="Google Shape;6135;p28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6" name="Google Shape;6136;p28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7" name="Google Shape;6137;p28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8" name="Google Shape;6138;p28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9" name="Google Shape;6139;p28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0" name="Google Shape;6140;p28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1" name="Google Shape;6141;p28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2" name="Google Shape;6142;p28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3" name="Google Shape;6143;p28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4" name="Google Shape;6144;p28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5" name="Google Shape;6145;p28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6" name="Google Shape;6146;p28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7" name="Google Shape;6147;p28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8" name="Google Shape;6148;p28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9" name="Google Shape;6149;p28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0" name="Google Shape;6150;p28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1" name="Google Shape;6151;p28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2" name="Google Shape;6152;p28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3" name="Google Shape;6153;p28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4" name="Google Shape;6154;p28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5" name="Google Shape;6155;p28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6" name="Google Shape;6156;p28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7" name="Google Shape;6157;p28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8" name="Google Shape;6158;p28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9" name="Google Shape;6159;p28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0" name="Google Shape;6160;p28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1" name="Google Shape;6161;p28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2" name="Google Shape;6162;p28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3" name="Google Shape;6163;p28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4" name="Google Shape;6164;p28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5" name="Google Shape;6165;p28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6" name="Google Shape;6166;p28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7" name="Google Shape;6167;p28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8" name="Google Shape;6168;p28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9" name="Google Shape;6169;p28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0" name="Google Shape;6170;p28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1" name="Google Shape;6171;p28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2" name="Google Shape;6172;p28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3" name="Google Shape;6173;p28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4" name="Google Shape;6174;p28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5" name="Google Shape;6175;p28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6" name="Google Shape;6176;p28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7" name="Google Shape;6177;p28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8" name="Google Shape;6178;p28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9" name="Google Shape;6179;p28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0" name="Google Shape;6180;p28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1" name="Google Shape;6181;p28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2" name="Google Shape;6182;p28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3" name="Google Shape;6183;p28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4" name="Google Shape;6184;p28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5" name="Google Shape;6185;p28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6" name="Google Shape;6186;p28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7" name="Google Shape;6187;p28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8" name="Google Shape;6188;p28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9" name="Google Shape;6189;p28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0" name="Google Shape;6190;p28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1" name="Google Shape;6191;p28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2" name="Google Shape;6192;p28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3" name="Google Shape;6193;p28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4" name="Google Shape;6194;p28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5" name="Google Shape;6195;p28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6" name="Google Shape;6196;p28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7" name="Google Shape;6197;p28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8" name="Google Shape;6198;p28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9" name="Google Shape;6199;p28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0" name="Google Shape;6200;p28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1" name="Google Shape;6201;p28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2" name="Google Shape;6202;p28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3" name="Google Shape;6203;p28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4" name="Google Shape;6204;p28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205" name="Google Shape;6205;p28"/>
          <p:cNvGrpSpPr/>
          <p:nvPr/>
        </p:nvGrpSpPr>
        <p:grpSpPr>
          <a:xfrm>
            <a:off x="4792933" y="-686116"/>
            <a:ext cx="835067" cy="2206733"/>
            <a:chOff x="7905200" y="2089425"/>
            <a:chExt cx="626300" cy="1655050"/>
          </a:xfrm>
        </p:grpSpPr>
        <p:sp>
          <p:nvSpPr>
            <p:cNvPr id="6206" name="Google Shape;6206;p28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7" name="Google Shape;6207;p28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8" name="Google Shape;6208;p28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9" name="Google Shape;6209;p28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0" name="Google Shape;6210;p28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1" name="Google Shape;6211;p28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2" name="Google Shape;6212;p28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3" name="Google Shape;6213;p28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4" name="Google Shape;6214;p28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5" name="Google Shape;6215;p28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6" name="Google Shape;6216;p28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7" name="Google Shape;6217;p28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8" name="Google Shape;6218;p28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19" name="Google Shape;6219;p28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0" name="Google Shape;6220;p28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1" name="Google Shape;6221;p28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2" name="Google Shape;6222;p28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3" name="Google Shape;6223;p28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4" name="Google Shape;6224;p28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5" name="Google Shape;6225;p28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6" name="Google Shape;6226;p28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7" name="Google Shape;6227;p28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8" name="Google Shape;6228;p28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29" name="Google Shape;6229;p28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0" name="Google Shape;6230;p28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1" name="Google Shape;6231;p28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2" name="Google Shape;6232;p28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3" name="Google Shape;6233;p28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4" name="Google Shape;6234;p28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5" name="Google Shape;6235;p28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6" name="Google Shape;6236;p28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7" name="Google Shape;6237;p28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8" name="Google Shape;6238;p28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9" name="Google Shape;6239;p28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0" name="Google Shape;6240;p28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1" name="Google Shape;6241;p28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2" name="Google Shape;6242;p28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3" name="Google Shape;6243;p28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4" name="Google Shape;6244;p28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5" name="Google Shape;6245;p28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6" name="Google Shape;6246;p28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7" name="Google Shape;6247;p28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8" name="Google Shape;6248;p28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9" name="Google Shape;6249;p28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0" name="Google Shape;6250;p28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1" name="Google Shape;6251;p28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2" name="Google Shape;6252;p28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3" name="Google Shape;6253;p28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4" name="Google Shape;6254;p28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5" name="Google Shape;6255;p28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6" name="Google Shape;6256;p28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7" name="Google Shape;6257;p28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8" name="Google Shape;6258;p28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9" name="Google Shape;6259;p28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0" name="Google Shape;6260;p28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1" name="Google Shape;6261;p28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2" name="Google Shape;6262;p28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3" name="Google Shape;6263;p28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4" name="Google Shape;6264;p28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5" name="Google Shape;6265;p28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6" name="Google Shape;6266;p28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7" name="Google Shape;6267;p28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8" name="Google Shape;6268;p28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9" name="Google Shape;6269;p28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0" name="Google Shape;6270;p28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1" name="Google Shape;6271;p28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2" name="Google Shape;6272;p28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3" name="Google Shape;6273;p28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4" name="Google Shape;6274;p28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275" name="Google Shape;6275;p28"/>
          <p:cNvGrpSpPr/>
          <p:nvPr/>
        </p:nvGrpSpPr>
        <p:grpSpPr>
          <a:xfrm>
            <a:off x="4680167" y="5816034"/>
            <a:ext cx="837300" cy="1943833"/>
            <a:chOff x="6277375" y="207700"/>
            <a:chExt cx="627975" cy="1457875"/>
          </a:xfrm>
        </p:grpSpPr>
        <p:sp>
          <p:nvSpPr>
            <p:cNvPr id="6276" name="Google Shape;6276;p28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7" name="Google Shape;6277;p28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8" name="Google Shape;6278;p28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9" name="Google Shape;6279;p28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0" name="Google Shape;6280;p28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1" name="Google Shape;6281;p28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2" name="Google Shape;6282;p28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3" name="Google Shape;6283;p28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4" name="Google Shape;6284;p28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5" name="Google Shape;6285;p28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6" name="Google Shape;6286;p28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7" name="Google Shape;6287;p28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8" name="Google Shape;6288;p28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9" name="Google Shape;6289;p28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0" name="Google Shape;6290;p28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1" name="Google Shape;6291;p28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2" name="Google Shape;6292;p28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3" name="Google Shape;6293;p28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4" name="Google Shape;6294;p28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5" name="Google Shape;6295;p28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6" name="Google Shape;6296;p28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7" name="Google Shape;6297;p28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8" name="Google Shape;6298;p28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9" name="Google Shape;6299;p28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0" name="Google Shape;6300;p28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1" name="Google Shape;6301;p28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2" name="Google Shape;6302;p28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3" name="Google Shape;6303;p28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4" name="Google Shape;6304;p28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5" name="Google Shape;6305;p28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6" name="Google Shape;6306;p28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7" name="Google Shape;6307;p28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8" name="Google Shape;6308;p28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9" name="Google Shape;6309;p28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0" name="Google Shape;6310;p28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1" name="Google Shape;6311;p28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2" name="Google Shape;6312;p28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3" name="Google Shape;6313;p28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4" name="Google Shape;6314;p28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5" name="Google Shape;6315;p28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6" name="Google Shape;6316;p28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7" name="Google Shape;6317;p28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8" name="Google Shape;6318;p28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9" name="Google Shape;6319;p28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0" name="Google Shape;6320;p28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1" name="Google Shape;6321;p28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2" name="Google Shape;6322;p28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3" name="Google Shape;6323;p28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4" name="Google Shape;6324;p28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5" name="Google Shape;6325;p28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6" name="Google Shape;6326;p28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7" name="Google Shape;6327;p28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8" name="Google Shape;6328;p28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9" name="Google Shape;6329;p28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0" name="Google Shape;6330;p28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1" name="Google Shape;6331;p28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2" name="Google Shape;6332;p28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3" name="Google Shape;6333;p28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4" name="Google Shape;6334;p28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5" name="Google Shape;6335;p28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6" name="Google Shape;6336;p28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7" name="Google Shape;6337;p28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8" name="Google Shape;6338;p28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9" name="Google Shape;6339;p28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0" name="Google Shape;6340;p28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1" name="Google Shape;6341;p28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2" name="Google Shape;6342;p28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3" name="Google Shape;6343;p28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4" name="Google Shape;6344;p28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5" name="Google Shape;6345;p28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6" name="Google Shape;6346;p28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7" name="Google Shape;6347;p28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8" name="Google Shape;6348;p28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349" name="Google Shape;6349;p28"/>
          <p:cNvGrpSpPr/>
          <p:nvPr/>
        </p:nvGrpSpPr>
        <p:grpSpPr>
          <a:xfrm rot="922061">
            <a:off x="2892045" y="-462191"/>
            <a:ext cx="1072983" cy="2124001"/>
            <a:chOff x="5752000" y="1322550"/>
            <a:chExt cx="804775" cy="1593075"/>
          </a:xfrm>
        </p:grpSpPr>
        <p:sp>
          <p:nvSpPr>
            <p:cNvPr id="6350" name="Google Shape;6350;p28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1" name="Google Shape;6351;p28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2" name="Google Shape;6352;p28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3" name="Google Shape;6353;p28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4" name="Google Shape;6354;p28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5" name="Google Shape;6355;p28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6" name="Google Shape;6356;p28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7" name="Google Shape;6357;p28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8" name="Google Shape;6358;p28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9" name="Google Shape;6359;p28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0" name="Google Shape;6360;p28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1" name="Google Shape;6361;p28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2" name="Google Shape;6362;p28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3" name="Google Shape;6363;p28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4" name="Google Shape;6364;p28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5" name="Google Shape;6365;p28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6" name="Google Shape;6366;p28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7" name="Google Shape;6367;p28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8" name="Google Shape;6368;p28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9" name="Google Shape;6369;p28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0" name="Google Shape;6370;p28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1" name="Google Shape;6371;p28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2" name="Google Shape;6372;p28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3" name="Google Shape;6373;p28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4" name="Google Shape;6374;p28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5" name="Google Shape;6375;p28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6" name="Google Shape;6376;p28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7" name="Google Shape;6377;p28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8" name="Google Shape;6378;p28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9" name="Google Shape;6379;p28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0" name="Google Shape;6380;p28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1" name="Google Shape;6381;p28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2" name="Google Shape;6382;p28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3" name="Google Shape;6383;p28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4" name="Google Shape;6384;p28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5" name="Google Shape;6385;p28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6" name="Google Shape;6386;p28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7" name="Google Shape;6387;p28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8" name="Google Shape;6388;p28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9" name="Google Shape;6389;p28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0" name="Google Shape;6390;p28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1" name="Google Shape;6391;p28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2" name="Google Shape;6392;p28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3" name="Google Shape;6393;p28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4" name="Google Shape;6394;p28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5" name="Google Shape;6395;p28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6" name="Google Shape;6396;p28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7" name="Google Shape;6397;p28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8" name="Google Shape;6398;p28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9" name="Google Shape;6399;p28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0" name="Google Shape;6400;p28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1" name="Google Shape;6401;p28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2" name="Google Shape;6402;p28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3" name="Google Shape;6403;p28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4" name="Google Shape;6404;p28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5" name="Google Shape;6405;p28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6" name="Google Shape;6406;p28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7" name="Google Shape;6407;p28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8" name="Google Shape;6408;p28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9" name="Google Shape;6409;p28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0" name="Google Shape;6410;p28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1" name="Google Shape;6411;p28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2" name="Google Shape;6412;p28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3" name="Google Shape;6413;p28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4" name="Google Shape;6414;p28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5" name="Google Shape;6415;p28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6" name="Google Shape;6416;p28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7" name="Google Shape;6417;p28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8" name="Google Shape;6418;p28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9" name="Google Shape;6419;p28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0" name="Google Shape;6420;p28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1" name="Google Shape;6421;p28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2" name="Google Shape;6422;p28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3" name="Google Shape;6423;p28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4" name="Google Shape;6424;p28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5" name="Google Shape;6425;p28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6" name="Google Shape;6426;p28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7" name="Google Shape;6427;p28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8" name="Google Shape;6428;p28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9" name="Google Shape;6429;p28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0" name="Google Shape;6430;p28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1" name="Google Shape;6431;p28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2" name="Google Shape;6432;p28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3" name="Google Shape;6433;p28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4" name="Google Shape;6434;p28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5" name="Google Shape;6435;p28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6" name="Google Shape;6436;p28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7" name="Google Shape;6437;p28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8" name="Google Shape;6438;p28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9" name="Google Shape;6439;p28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0" name="Google Shape;6440;p28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1" name="Google Shape;6441;p28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2" name="Google Shape;6442;p28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3" name="Google Shape;6443;p28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4" name="Google Shape;6444;p28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5" name="Google Shape;6445;p28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6" name="Google Shape;6446;p28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7" name="Google Shape;6447;p28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8" name="Google Shape;6448;p28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9" name="Google Shape;6449;p28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0" name="Google Shape;6450;p28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1" name="Google Shape;6451;p28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2" name="Google Shape;6452;p28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3" name="Google Shape;6453;p28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4" name="Google Shape;6454;p28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5" name="Google Shape;6455;p28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6" name="Google Shape;6456;p28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7" name="Google Shape;6457;p28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8" name="Google Shape;6458;p28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9" name="Google Shape;6459;p28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0" name="Google Shape;6460;p28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1" name="Google Shape;6461;p28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2" name="Google Shape;6462;p28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3" name="Google Shape;6463;p28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4" name="Google Shape;6464;p28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5" name="Google Shape;6465;p28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6" name="Google Shape;6466;p28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7" name="Google Shape;6467;p28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8" name="Google Shape;6468;p28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9" name="Google Shape;6469;p28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0" name="Google Shape;6470;p28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1" name="Google Shape;6471;p28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2" name="Google Shape;6472;p28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3" name="Google Shape;6473;p28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4" name="Google Shape;6474;p28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5" name="Google Shape;6475;p28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6" name="Google Shape;6476;p28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7" name="Google Shape;6477;p28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8" name="Google Shape;6478;p28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9" name="Google Shape;6479;p28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80" name="Google Shape;6480;p28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81" name="Google Shape;6481;p28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82" name="Google Shape;6482;p28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83" name="Google Shape;6483;p28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84" name="Google Shape;6484;p28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6485" name="Google Shape;6485;p28"/>
          <p:cNvSpPr txBox="1">
            <a:spLocks noGrp="1"/>
          </p:cNvSpPr>
          <p:nvPr>
            <p:ph type="subTitle" idx="1"/>
          </p:nvPr>
        </p:nvSpPr>
        <p:spPr>
          <a:xfrm>
            <a:off x="4303800" y="3787916"/>
            <a:ext cx="35844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486" name="Google Shape;6486;p28"/>
          <p:cNvSpPr txBox="1">
            <a:spLocks noGrp="1"/>
          </p:cNvSpPr>
          <p:nvPr>
            <p:ph type="title" hasCustomPrompt="1"/>
          </p:nvPr>
        </p:nvSpPr>
        <p:spPr>
          <a:xfrm>
            <a:off x="2512800" y="2352284"/>
            <a:ext cx="7166400" cy="16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9333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1_1_2">
    <p:bg>
      <p:bgPr>
        <a:solidFill>
          <a:schemeClr val="lt1"/>
        </a:solidFill>
        <a:effectLst/>
      </p:bgPr>
    </p:bg>
    <p:spTree>
      <p:nvGrpSpPr>
        <p:cNvPr id="1" name="Shape 6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9" name="Google Shape;6489;p30"/>
          <p:cNvSpPr txBox="1">
            <a:spLocks noGrp="1"/>
          </p:cNvSpPr>
          <p:nvPr>
            <p:ph type="title"/>
          </p:nvPr>
        </p:nvSpPr>
        <p:spPr>
          <a:xfrm>
            <a:off x="5017308" y="3257639"/>
            <a:ext cx="2157600" cy="6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6490" name="Google Shape;6490;p30"/>
          <p:cNvSpPr txBox="1">
            <a:spLocks noGrp="1"/>
          </p:cNvSpPr>
          <p:nvPr>
            <p:ph type="subTitle" idx="1"/>
          </p:nvPr>
        </p:nvSpPr>
        <p:spPr>
          <a:xfrm>
            <a:off x="1663933" y="3733217"/>
            <a:ext cx="2864400" cy="1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491" name="Google Shape;6491;p30"/>
          <p:cNvSpPr txBox="1">
            <a:spLocks noGrp="1"/>
          </p:cNvSpPr>
          <p:nvPr>
            <p:ph type="title" idx="2"/>
          </p:nvPr>
        </p:nvSpPr>
        <p:spPr>
          <a:xfrm>
            <a:off x="2017419" y="3256036"/>
            <a:ext cx="2157600" cy="6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6492" name="Google Shape;6492;p30"/>
          <p:cNvSpPr txBox="1">
            <a:spLocks noGrp="1"/>
          </p:cNvSpPr>
          <p:nvPr>
            <p:ph type="subTitle" idx="3"/>
          </p:nvPr>
        </p:nvSpPr>
        <p:spPr>
          <a:xfrm>
            <a:off x="4665804" y="3727405"/>
            <a:ext cx="2860400" cy="13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493" name="Google Shape;6493;p30"/>
          <p:cNvSpPr txBox="1">
            <a:spLocks noGrp="1"/>
          </p:cNvSpPr>
          <p:nvPr>
            <p:ph type="title" idx="4" hasCustomPrompt="1"/>
          </p:nvPr>
        </p:nvSpPr>
        <p:spPr>
          <a:xfrm>
            <a:off x="2847152" y="2475859"/>
            <a:ext cx="5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32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494" name="Google Shape;6494;p30"/>
          <p:cNvSpPr txBox="1">
            <a:spLocks noGrp="1"/>
          </p:cNvSpPr>
          <p:nvPr>
            <p:ph type="title" idx="5" hasCustomPrompt="1"/>
          </p:nvPr>
        </p:nvSpPr>
        <p:spPr>
          <a:xfrm>
            <a:off x="5822129" y="2475863"/>
            <a:ext cx="5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495" name="Google Shape;6495;p30"/>
          <p:cNvSpPr txBox="1">
            <a:spLocks noGrp="1"/>
          </p:cNvSpPr>
          <p:nvPr>
            <p:ph type="subTitle" idx="6"/>
          </p:nvPr>
        </p:nvSpPr>
        <p:spPr>
          <a:xfrm>
            <a:off x="7663703" y="3733217"/>
            <a:ext cx="2864400" cy="1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496" name="Google Shape;6496;p30"/>
          <p:cNvSpPr txBox="1">
            <a:spLocks noGrp="1"/>
          </p:cNvSpPr>
          <p:nvPr>
            <p:ph type="title" idx="7"/>
          </p:nvPr>
        </p:nvSpPr>
        <p:spPr>
          <a:xfrm>
            <a:off x="8017196" y="3256036"/>
            <a:ext cx="2157600" cy="6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933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6497" name="Google Shape;6497;p30"/>
          <p:cNvSpPr txBox="1">
            <a:spLocks noGrp="1"/>
          </p:cNvSpPr>
          <p:nvPr>
            <p:ph type="title" idx="8" hasCustomPrompt="1"/>
          </p:nvPr>
        </p:nvSpPr>
        <p:spPr>
          <a:xfrm>
            <a:off x="8792567" y="2479725"/>
            <a:ext cx="5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933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498" name="Google Shape;6498;p30"/>
          <p:cNvSpPr txBox="1">
            <a:spLocks noGrp="1"/>
          </p:cNvSpPr>
          <p:nvPr>
            <p:ph type="title" idx="9"/>
          </p:nvPr>
        </p:nvSpPr>
        <p:spPr>
          <a:xfrm>
            <a:off x="950967" y="719333"/>
            <a:ext cx="102780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3733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BIG_NUMBER_1">
    <p:spTree>
      <p:nvGrpSpPr>
        <p:cNvPr id="1" name="Shape 6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0" name="Google Shape;6500;p31"/>
          <p:cNvSpPr txBox="1">
            <a:spLocks noGrp="1"/>
          </p:cNvSpPr>
          <p:nvPr>
            <p:ph type="subTitle" idx="1"/>
          </p:nvPr>
        </p:nvSpPr>
        <p:spPr>
          <a:xfrm>
            <a:off x="2677800" y="4419795"/>
            <a:ext cx="68364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501" name="Google Shape;6501;p31"/>
          <p:cNvSpPr txBox="1">
            <a:spLocks noGrp="1"/>
          </p:cNvSpPr>
          <p:nvPr>
            <p:ph type="title" hasCustomPrompt="1"/>
          </p:nvPr>
        </p:nvSpPr>
        <p:spPr>
          <a:xfrm>
            <a:off x="3869200" y="3913519"/>
            <a:ext cx="4453600" cy="7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502" name="Google Shape;6502;p31"/>
          <p:cNvSpPr txBox="1">
            <a:spLocks noGrp="1"/>
          </p:cNvSpPr>
          <p:nvPr>
            <p:ph type="title" idx="2" hasCustomPrompt="1"/>
          </p:nvPr>
        </p:nvSpPr>
        <p:spPr>
          <a:xfrm>
            <a:off x="3869200" y="1644663"/>
            <a:ext cx="4453600" cy="7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503" name="Google Shape;6503;p31"/>
          <p:cNvSpPr txBox="1">
            <a:spLocks noGrp="1"/>
          </p:cNvSpPr>
          <p:nvPr>
            <p:ph type="subTitle" idx="3"/>
          </p:nvPr>
        </p:nvSpPr>
        <p:spPr>
          <a:xfrm>
            <a:off x="2677800" y="2150291"/>
            <a:ext cx="68364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504" name="Google Shape;6504;p31"/>
          <p:cNvSpPr txBox="1">
            <a:spLocks noGrp="1"/>
          </p:cNvSpPr>
          <p:nvPr>
            <p:ph type="title" idx="4" hasCustomPrompt="1"/>
          </p:nvPr>
        </p:nvSpPr>
        <p:spPr>
          <a:xfrm>
            <a:off x="3869200" y="2780528"/>
            <a:ext cx="4453600" cy="7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40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505" name="Google Shape;6505;p31"/>
          <p:cNvSpPr txBox="1">
            <a:spLocks noGrp="1"/>
          </p:cNvSpPr>
          <p:nvPr>
            <p:ph type="subTitle" idx="5"/>
          </p:nvPr>
        </p:nvSpPr>
        <p:spPr>
          <a:xfrm>
            <a:off x="2677800" y="3285576"/>
            <a:ext cx="68364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2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2">
    <p:bg>
      <p:bgPr>
        <a:solidFill>
          <a:schemeClr val="lt1"/>
        </a:solidFill>
        <a:effectLst/>
      </p:bgPr>
    </p:bg>
    <p:spTree>
      <p:nvGrpSpPr>
        <p:cNvPr id="1" name="Shape 6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7" name="Google Shape;6507;p32"/>
          <p:cNvSpPr/>
          <p:nvPr/>
        </p:nvSpPr>
        <p:spPr>
          <a:xfrm rot="682420">
            <a:off x="990637" y="50475"/>
            <a:ext cx="9826792" cy="6555256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508" name="Google Shape;6508;p32"/>
          <p:cNvSpPr txBox="1">
            <a:spLocks noGrp="1"/>
          </p:cNvSpPr>
          <p:nvPr>
            <p:ph type="ctrTitle"/>
          </p:nvPr>
        </p:nvSpPr>
        <p:spPr>
          <a:xfrm>
            <a:off x="4109600" y="1214557"/>
            <a:ext cx="3972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Jua"/>
              <a:buNone/>
              <a:defRPr sz="6667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509" name="Google Shape;6509;p32"/>
          <p:cNvSpPr txBox="1">
            <a:spLocks noGrp="1"/>
          </p:cNvSpPr>
          <p:nvPr>
            <p:ph type="subTitle" idx="1"/>
          </p:nvPr>
        </p:nvSpPr>
        <p:spPr>
          <a:xfrm>
            <a:off x="3029800" y="2563400"/>
            <a:ext cx="6132400" cy="1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510" name="Google Shape;6510;p32"/>
          <p:cNvSpPr txBox="1"/>
          <p:nvPr/>
        </p:nvSpPr>
        <p:spPr>
          <a:xfrm>
            <a:off x="2800600" y="5268133"/>
            <a:ext cx="6590800" cy="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6511" name="Google Shape;6511;p32"/>
          <p:cNvSpPr/>
          <p:nvPr/>
        </p:nvSpPr>
        <p:spPr>
          <a:xfrm rot="13206242">
            <a:off x="1901724" y="345559"/>
            <a:ext cx="610753" cy="1117535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12" name="Google Shape;6512;p32"/>
          <p:cNvSpPr/>
          <p:nvPr/>
        </p:nvSpPr>
        <p:spPr>
          <a:xfrm rot="2314910">
            <a:off x="10144963" y="5540280"/>
            <a:ext cx="407301" cy="74534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a"/>
              <a:buNone/>
              <a:defRPr sz="2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Char char="●"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ISP Goals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D96D-4150-6223-988C-6E5796FF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Reviewing the ISP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D229-B7BE-3562-F307-CE20707C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To begin with, let's focus on how our day-to-day work aligns with the ISP.</a:t>
            </a:r>
            <a:endParaRPr lang="en-US" dirty="0"/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Prompt</a:t>
            </a:r>
            <a:r>
              <a:rPr lang="en-US" dirty="0">
                <a:cs typeface="Calibri"/>
              </a:rPr>
              <a:t>: In thinking about the work you do on a daily basis, how directly is are your role and responsibilities related to this ISP Goal?</a:t>
            </a:r>
          </a:p>
        </p:txBody>
      </p:sp>
    </p:spTree>
    <p:extLst>
      <p:ext uri="{BB962C8B-B14F-4D97-AF65-F5344CB8AC3E}">
        <p14:creationId xmlns:p14="http://schemas.microsoft.com/office/powerpoint/2010/main" val="313338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135-0F3E-D3FE-A6AB-699264E4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 1: Leading at all levels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17C-6BDE-1063-1394-FDCBF876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b="1" dirty="0">
                <a:ea typeface="+mn-lt"/>
                <a:cs typeface="+mn-lt"/>
              </a:rPr>
              <a:t>“</a:t>
            </a:r>
            <a:r>
              <a:rPr lang="en" dirty="0">
                <a:ea typeface="+mn-lt"/>
                <a:cs typeface="+mn-lt"/>
              </a:rPr>
              <a:t>Prioritize the advancement of Indigenous peoples’ human rights and respect for Indigenous peoples at all levels of UBC’s leadership and accountability structure”</a:t>
            </a:r>
            <a:endParaRPr lang="en-US" dirty="0">
              <a:cs typeface="Calibri" panose="020F050202020403020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349717-C576-6B54-B4B0-18A43CAF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42701"/>
              </p:ext>
            </p:extLst>
          </p:nvPr>
        </p:nvGraphicFramePr>
        <p:xfrm>
          <a:off x="776377" y="2875472"/>
          <a:ext cx="10841293" cy="3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34">
                  <a:extLst>
                    <a:ext uri="{9D8B030D-6E8A-4147-A177-3AD203B41FA5}">
                      <a16:colId xmlns:a16="http://schemas.microsoft.com/office/drawing/2014/main" val="1020541923"/>
                    </a:ext>
                  </a:extLst>
                </a:gridCol>
                <a:gridCol w="7531659">
                  <a:extLst>
                    <a:ext uri="{9D8B030D-6E8A-4147-A177-3AD203B41FA5}">
                      <a16:colId xmlns:a16="http://schemas.microsoft.com/office/drawing/2014/main" val="335747876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​</a:t>
                      </a:r>
                      <a:r>
                        <a:rPr lang="en-US" sz="2400" dirty="0">
                          <a:effectLst/>
                        </a:rPr>
                        <a:t>Please use a stamp/check to indicate what level of relation your work has to the statement above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9312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Strongly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0136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4971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Unsure​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4305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92448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Strongly 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86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135-0F3E-D3FE-A6AB-699264E4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 2: Advocating for the truth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17C-6BDE-1063-1394-FDCBF876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b="1" dirty="0">
                <a:ea typeface="+mn-lt"/>
                <a:cs typeface="+mn-lt"/>
              </a:rPr>
              <a:t>“</a:t>
            </a:r>
            <a:r>
              <a:rPr lang="en" dirty="0">
                <a:ea typeface="+mn-lt"/>
                <a:cs typeface="+mn-lt"/>
              </a:rPr>
              <a:t>Facilitate open dialogue about truth, reconciliation and the recognition of Indigenous peoples’ human rights.”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349717-C576-6B54-B4B0-18A43CAFBD52}"/>
              </a:ext>
            </a:extLst>
          </p:cNvPr>
          <p:cNvGraphicFramePr>
            <a:graphicFrameLocks noGrp="1"/>
          </p:cNvGraphicFramePr>
          <p:nvPr/>
        </p:nvGraphicFramePr>
        <p:xfrm>
          <a:off x="776377" y="2875472"/>
          <a:ext cx="10841293" cy="3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34">
                  <a:extLst>
                    <a:ext uri="{9D8B030D-6E8A-4147-A177-3AD203B41FA5}">
                      <a16:colId xmlns:a16="http://schemas.microsoft.com/office/drawing/2014/main" val="1020541923"/>
                    </a:ext>
                  </a:extLst>
                </a:gridCol>
                <a:gridCol w="7531659">
                  <a:extLst>
                    <a:ext uri="{9D8B030D-6E8A-4147-A177-3AD203B41FA5}">
                      <a16:colId xmlns:a16="http://schemas.microsoft.com/office/drawing/2014/main" val="335747876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​</a:t>
                      </a:r>
                      <a:r>
                        <a:rPr lang="en-US" sz="2400" dirty="0">
                          <a:effectLst/>
                        </a:rPr>
                        <a:t>Please use a stamp/check to indicate what level of relation your work has to the statement above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9312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Strongly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0136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4971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Unsure​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4305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92448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Strongly 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98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135-0F3E-D3FE-A6AB-699264E4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 3: Moving research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17C-6BDE-1063-1394-FDCBF876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b="1" dirty="0">
                <a:ea typeface="+mn-lt"/>
                <a:cs typeface="+mn-lt"/>
              </a:rPr>
              <a:t>“</a:t>
            </a:r>
            <a:r>
              <a:rPr lang="en" dirty="0">
                <a:ea typeface="+mn-lt"/>
                <a:cs typeface="+mn-lt"/>
              </a:rPr>
              <a:t>Support research initiatives that are reciprocal, community-led, legitimize Indigenous ways of knowing and promote Indigenous peoples’ self-determination.”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349717-C576-6B54-B4B0-18A43CAF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26865"/>
              </p:ext>
            </p:extLst>
          </p:nvPr>
        </p:nvGraphicFramePr>
        <p:xfrm>
          <a:off x="776377" y="2875472"/>
          <a:ext cx="10841293" cy="3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34">
                  <a:extLst>
                    <a:ext uri="{9D8B030D-6E8A-4147-A177-3AD203B41FA5}">
                      <a16:colId xmlns:a16="http://schemas.microsoft.com/office/drawing/2014/main" val="1020541923"/>
                    </a:ext>
                  </a:extLst>
                </a:gridCol>
                <a:gridCol w="7531659">
                  <a:extLst>
                    <a:ext uri="{9D8B030D-6E8A-4147-A177-3AD203B41FA5}">
                      <a16:colId xmlns:a16="http://schemas.microsoft.com/office/drawing/2014/main" val="335747876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​</a:t>
                      </a:r>
                      <a:r>
                        <a:rPr lang="en-US" sz="2400" dirty="0">
                          <a:effectLst/>
                        </a:rPr>
                        <a:t>Please use a stamp/check to indicate what level of relation your work has to the statement above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9312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Strongly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0136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4971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Unsure​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4305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92448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Strongly 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4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135-0F3E-D3FE-A6AB-699264E4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 4: Indigenizing our curriculum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17C-6BDE-1063-1394-FDCBF876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b="1" dirty="0">
                <a:ea typeface="+mn-lt"/>
                <a:cs typeface="+mn-lt"/>
              </a:rPr>
              <a:t>“</a:t>
            </a:r>
            <a:r>
              <a:rPr lang="en" dirty="0">
                <a:ea typeface="+mn-lt"/>
                <a:cs typeface="+mn-lt"/>
              </a:rPr>
              <a:t>Include Indigenous ways of knowing, culture, histories, experiences and worldviews in curriculum delivered across Faculties, programs and campuses.”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349717-C576-6B54-B4B0-18A43CAF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00754"/>
              </p:ext>
            </p:extLst>
          </p:nvPr>
        </p:nvGraphicFramePr>
        <p:xfrm>
          <a:off x="776377" y="2875472"/>
          <a:ext cx="10841293" cy="3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34">
                  <a:extLst>
                    <a:ext uri="{9D8B030D-6E8A-4147-A177-3AD203B41FA5}">
                      <a16:colId xmlns:a16="http://schemas.microsoft.com/office/drawing/2014/main" val="1020541923"/>
                    </a:ext>
                  </a:extLst>
                </a:gridCol>
                <a:gridCol w="7531659">
                  <a:extLst>
                    <a:ext uri="{9D8B030D-6E8A-4147-A177-3AD203B41FA5}">
                      <a16:colId xmlns:a16="http://schemas.microsoft.com/office/drawing/2014/main" val="335747876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​</a:t>
                      </a:r>
                      <a:r>
                        <a:rPr lang="en-US" sz="2400" dirty="0">
                          <a:effectLst/>
                        </a:rPr>
                        <a:t>Please use a stamp/check to indicate what level of relation your work has to the statement above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9312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Strongly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0136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4971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Unsure​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4305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92448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Strongly 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77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135-0F3E-D3FE-A6AB-699264E4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 5: Enriching our spaces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17C-6BDE-1063-1394-FDCBF876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b="1" dirty="0">
                <a:ea typeface="+mn-lt"/>
                <a:cs typeface="+mn-lt"/>
              </a:rPr>
              <a:t>“</a:t>
            </a:r>
            <a:r>
              <a:rPr lang="en" dirty="0">
                <a:ea typeface="+mn-lt"/>
                <a:cs typeface="+mn-lt"/>
              </a:rPr>
              <a:t>Enrich the UBC campus landscape with a stronger Indigenous presence.”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349717-C576-6B54-B4B0-18A43CAF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10772"/>
              </p:ext>
            </p:extLst>
          </p:nvPr>
        </p:nvGraphicFramePr>
        <p:xfrm>
          <a:off x="776377" y="2875472"/>
          <a:ext cx="10841293" cy="3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34">
                  <a:extLst>
                    <a:ext uri="{9D8B030D-6E8A-4147-A177-3AD203B41FA5}">
                      <a16:colId xmlns:a16="http://schemas.microsoft.com/office/drawing/2014/main" val="1020541923"/>
                    </a:ext>
                  </a:extLst>
                </a:gridCol>
                <a:gridCol w="7531659">
                  <a:extLst>
                    <a:ext uri="{9D8B030D-6E8A-4147-A177-3AD203B41FA5}">
                      <a16:colId xmlns:a16="http://schemas.microsoft.com/office/drawing/2014/main" val="335747876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​</a:t>
                      </a:r>
                      <a:r>
                        <a:rPr lang="en-US" sz="2400" dirty="0">
                          <a:effectLst/>
                        </a:rPr>
                        <a:t>Please use a stamp/check to indicate what level of relation your work has to the statement above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9312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Strongly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0136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4971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Unsure​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4305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92448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Strongly 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99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135-0F3E-D3FE-A6AB-699264E4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 6: Recruiting Indigenous people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17C-6BDE-1063-1394-FDCBF876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b="1" dirty="0">
                <a:ea typeface="+mn-lt"/>
                <a:cs typeface="+mn-lt"/>
              </a:rPr>
              <a:t>“</a:t>
            </a:r>
            <a:r>
              <a:rPr lang="en" dirty="0">
                <a:ea typeface="+mn-lt"/>
                <a:cs typeface="+mn-lt"/>
              </a:rPr>
              <a:t>Position UBC as the most accessible large research university globally for Indigenous students, faculty and staff.”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349717-C576-6B54-B4B0-18A43CAF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61523"/>
              </p:ext>
            </p:extLst>
          </p:nvPr>
        </p:nvGraphicFramePr>
        <p:xfrm>
          <a:off x="776377" y="2875472"/>
          <a:ext cx="10841293" cy="3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34">
                  <a:extLst>
                    <a:ext uri="{9D8B030D-6E8A-4147-A177-3AD203B41FA5}">
                      <a16:colId xmlns:a16="http://schemas.microsoft.com/office/drawing/2014/main" val="1020541923"/>
                    </a:ext>
                  </a:extLst>
                </a:gridCol>
                <a:gridCol w="7531659">
                  <a:extLst>
                    <a:ext uri="{9D8B030D-6E8A-4147-A177-3AD203B41FA5}">
                      <a16:colId xmlns:a16="http://schemas.microsoft.com/office/drawing/2014/main" val="335747876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​</a:t>
                      </a:r>
                      <a:r>
                        <a:rPr lang="en-US" sz="2400" dirty="0">
                          <a:effectLst/>
                        </a:rPr>
                        <a:t>Please use a stamp/check to indicate what level of relation your work has to the statement above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9312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Strongly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0136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4971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Unsure​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4305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92448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Strongly 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46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135-0F3E-D3FE-A6AB-699264E4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 7: Providing tools for success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17C-6BDE-1063-1394-FDCBF876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b="1" dirty="0">
                <a:ea typeface="+mn-lt"/>
                <a:cs typeface="+mn-lt"/>
              </a:rPr>
              <a:t>“</a:t>
            </a:r>
            <a:r>
              <a:rPr lang="en" dirty="0">
                <a:ea typeface="+mn-lt"/>
                <a:cs typeface="+mn-lt"/>
              </a:rPr>
              <a:t>Forge a network of Indigenous peoples’ human rights resources for students, faculty, staff and communities.”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349717-C576-6B54-B4B0-18A43CAFBD52}"/>
              </a:ext>
            </a:extLst>
          </p:cNvPr>
          <p:cNvGraphicFramePr>
            <a:graphicFrameLocks noGrp="1"/>
          </p:cNvGraphicFramePr>
          <p:nvPr/>
        </p:nvGraphicFramePr>
        <p:xfrm>
          <a:off x="776377" y="2875472"/>
          <a:ext cx="10841293" cy="3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34">
                  <a:extLst>
                    <a:ext uri="{9D8B030D-6E8A-4147-A177-3AD203B41FA5}">
                      <a16:colId xmlns:a16="http://schemas.microsoft.com/office/drawing/2014/main" val="1020541923"/>
                    </a:ext>
                  </a:extLst>
                </a:gridCol>
                <a:gridCol w="7531659">
                  <a:extLst>
                    <a:ext uri="{9D8B030D-6E8A-4147-A177-3AD203B41FA5}">
                      <a16:colId xmlns:a16="http://schemas.microsoft.com/office/drawing/2014/main" val="335747876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​</a:t>
                      </a:r>
                      <a:r>
                        <a:rPr lang="en-US" sz="2400" dirty="0">
                          <a:effectLst/>
                        </a:rPr>
                        <a:t>Please use a stamp/check to indicate what level of relation your work has to the statement above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9312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Strongly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0136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4971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Unsure​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4305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92448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Strongly 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37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135-0F3E-D3FE-A6AB-699264E4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 8: Creating a holistic system of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17C-6BDE-1063-1394-FDCBF876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b="1" dirty="0">
                <a:ea typeface="+mn-lt"/>
                <a:cs typeface="+mn-lt"/>
              </a:rPr>
              <a:t>“</a:t>
            </a:r>
            <a:r>
              <a:rPr lang="en" dirty="0">
                <a:ea typeface="+mn-lt"/>
                <a:cs typeface="+mn-lt"/>
              </a:rPr>
              <a:t>Provide exceptional and culturally supportive services for Indigenous students, faculty, staff and communities.”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349717-C576-6B54-B4B0-18A43CAF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61541"/>
              </p:ext>
            </p:extLst>
          </p:nvPr>
        </p:nvGraphicFramePr>
        <p:xfrm>
          <a:off x="776377" y="2875472"/>
          <a:ext cx="10841293" cy="3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34">
                  <a:extLst>
                    <a:ext uri="{9D8B030D-6E8A-4147-A177-3AD203B41FA5}">
                      <a16:colId xmlns:a16="http://schemas.microsoft.com/office/drawing/2014/main" val="1020541923"/>
                    </a:ext>
                  </a:extLst>
                </a:gridCol>
                <a:gridCol w="7531659">
                  <a:extLst>
                    <a:ext uri="{9D8B030D-6E8A-4147-A177-3AD203B41FA5}">
                      <a16:colId xmlns:a16="http://schemas.microsoft.com/office/drawing/2014/main" val="335747876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​</a:t>
                      </a:r>
                      <a:r>
                        <a:rPr lang="en-US" sz="2400" dirty="0">
                          <a:effectLst/>
                        </a:rPr>
                        <a:t>Please use a stamp/check to indicate what level of relation your work has to the statement above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9312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500" dirty="0">
                          <a:effectLst/>
                        </a:rPr>
                        <a:t>Strongly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0136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4971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Unsure​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43050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92448"/>
                  </a:ext>
                </a:extLst>
              </a:tr>
              <a:tr h="588314">
                <a:tc>
                  <a:txBody>
                    <a:bodyPr/>
                    <a:lstStyle/>
                    <a:p>
                      <a:pPr fontAlgn="base"/>
                      <a:r>
                        <a:rPr lang="en-US" sz="2500" dirty="0">
                          <a:effectLst/>
                        </a:rPr>
                        <a:t>Strongly Unrelated​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400" dirty="0">
                          <a:effectLst/>
                        </a:rPr>
                        <a:t>​</a:t>
                      </a:r>
                      <a:endParaRPr lang="en-US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19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946F-9AD6-DBF2-5A3B-1608991E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does our mandate align?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AB0A-12C4-2894-3527-E61E9264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Leading at all levels</a:t>
            </a:r>
          </a:p>
          <a:p>
            <a:r>
              <a:rPr lang="en-US" dirty="0">
                <a:cs typeface="Calibri"/>
              </a:rPr>
              <a:t>Advocating for truth</a:t>
            </a:r>
          </a:p>
          <a:p>
            <a:r>
              <a:rPr lang="en-US" dirty="0">
                <a:cs typeface="Calibri"/>
              </a:rPr>
              <a:t>Moving research forward</a:t>
            </a:r>
          </a:p>
          <a:p>
            <a:r>
              <a:rPr lang="en-US" dirty="0">
                <a:cs typeface="Calibri"/>
              </a:rPr>
              <a:t>Indigenizing our curriculum</a:t>
            </a:r>
          </a:p>
          <a:p>
            <a:r>
              <a:rPr lang="en-US" dirty="0">
                <a:cs typeface="Calibri"/>
              </a:rPr>
              <a:t>Enriching our spaces</a:t>
            </a:r>
          </a:p>
          <a:p>
            <a:r>
              <a:rPr lang="en-US" dirty="0">
                <a:cs typeface="Calibri"/>
              </a:rPr>
              <a:t>Recruiting Indigenous people</a:t>
            </a:r>
          </a:p>
          <a:p>
            <a:r>
              <a:rPr lang="en-US" dirty="0">
                <a:cs typeface="Calibri"/>
              </a:rPr>
              <a:t>Providing tools for success</a:t>
            </a:r>
          </a:p>
          <a:p>
            <a:r>
              <a:rPr lang="en-US" dirty="0">
                <a:cs typeface="Calibri"/>
              </a:rPr>
              <a:t>Creating a holistic system of support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9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DE43-F3D2-837E-6C96-12937818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Land Acknowledgement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13E8-1247-8E1B-5C0C-57A4FAE6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30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D61F-A38A-16A8-1950-98CCC362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Moving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73EC-0E0C-733F-26BE-43CE56C9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Use this space to discuss what ISP goals have the best alignment with the work of the department/unit</a:t>
            </a:r>
          </a:p>
          <a:p>
            <a:r>
              <a:rPr lang="en-US" dirty="0">
                <a:cs typeface="Calibri"/>
              </a:rPr>
              <a:t>Discuss next steps for engagement and where focus should be</a:t>
            </a:r>
          </a:p>
        </p:txBody>
      </p:sp>
    </p:spTree>
    <p:extLst>
      <p:ext uri="{BB962C8B-B14F-4D97-AF65-F5344CB8AC3E}">
        <p14:creationId xmlns:p14="http://schemas.microsoft.com/office/powerpoint/2010/main" val="1864470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94AA-A34E-E874-13C6-9D021193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Thank you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2564-7D65-6BBD-7109-D12E90445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Feel free to reach out to [names] with any questions or feedback. We'll be in touch about upcoming sessions and opportunities. </a:t>
            </a:r>
          </a:p>
        </p:txBody>
      </p:sp>
    </p:spTree>
    <p:extLst>
      <p:ext uri="{BB962C8B-B14F-4D97-AF65-F5344CB8AC3E}">
        <p14:creationId xmlns:p14="http://schemas.microsoft.com/office/powerpoint/2010/main" val="155294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A1B900-F9D4-9841-4A85-1954E7490463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dirty="0">
                <a:latin typeface="Calibri"/>
                <a:ea typeface="+mn-lt"/>
                <a:cs typeface="+mn-lt"/>
              </a:rPr>
              <a:t>This work is licensed under a </a:t>
            </a:r>
            <a:r>
              <a:rPr lang="en-US" dirty="0">
                <a:latin typeface="Calibri"/>
                <a:ea typeface="+mn-lt"/>
                <a:cs typeface="+mn-lt"/>
                <a:hlinkClick r:id="rId2"/>
              </a:rPr>
              <a:t>Creative Commons Attribution-NonCommercial-ShareAlike 4.0 International License</a:t>
            </a:r>
            <a:r>
              <a:rPr lang="en-US" dirty="0">
                <a:latin typeface="Calibri"/>
                <a:ea typeface="+mn-lt"/>
                <a:cs typeface="+mn-lt"/>
              </a:rPr>
              <a:t>.</a:t>
            </a:r>
            <a:endParaRPr lang="en-US" dirty="0">
              <a:latin typeface="Calibri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CE6C0-3E7C-9A35-A9AA-DD7D79537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30" y="1369620"/>
            <a:ext cx="2062019" cy="206201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BE1AF55-94BE-70F7-0F0E-42A3F2F91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673" y="1422400"/>
            <a:ext cx="2004291" cy="200429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2051B92-24EB-E88D-5C42-9EFABF450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036" y="1422399"/>
            <a:ext cx="2004292" cy="2004292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2C12F1E3-2648-7D68-32E2-F7FC9B78C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400" y="1387764"/>
            <a:ext cx="2004291" cy="2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7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C71D-A967-D7D8-7DEB-CD5F43FB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Community Agreements</a:t>
            </a:r>
            <a:endParaRPr lang="en-US" dirty="0"/>
          </a:p>
        </p:txBody>
      </p:sp>
      <p:pic>
        <p:nvPicPr>
          <p:cNvPr id="4" name="Graphic 4" descr="Badge 1 outline">
            <a:extLst>
              <a:ext uri="{FF2B5EF4-FFF2-40B4-BE49-F238E27FC236}">
                <a16:creationId xmlns:a16="http://schemas.microsoft.com/office/drawing/2014/main" id="{B467B235-79CA-1F42-CECC-E385DE83E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7634" y="2336800"/>
            <a:ext cx="914400" cy="914400"/>
          </a:xfrm>
          <a:prstGeom prst="rect">
            <a:avLst/>
          </a:prstGeom>
        </p:spPr>
      </p:pic>
      <p:pic>
        <p:nvPicPr>
          <p:cNvPr id="5" name="Graphic 5" descr="Badge outline">
            <a:extLst>
              <a:ext uri="{FF2B5EF4-FFF2-40B4-BE49-F238E27FC236}">
                <a16:creationId xmlns:a16="http://schemas.microsoft.com/office/drawing/2014/main" id="{71824E72-00B3-8FBC-1162-4E0595C98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8842" y="2373842"/>
            <a:ext cx="914400" cy="914400"/>
          </a:xfrm>
          <a:prstGeom prst="rect">
            <a:avLst/>
          </a:prstGeom>
        </p:spPr>
      </p:pic>
      <p:pic>
        <p:nvPicPr>
          <p:cNvPr id="6" name="Graphic 6" descr="Badge 3 outline">
            <a:extLst>
              <a:ext uri="{FF2B5EF4-FFF2-40B4-BE49-F238E27FC236}">
                <a16:creationId xmlns:a16="http://schemas.microsoft.com/office/drawing/2014/main" id="{40D5D68F-2987-79A8-68BC-956BE14C9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50050" y="2336800"/>
            <a:ext cx="914400" cy="914400"/>
          </a:xfrm>
          <a:prstGeom prst="rect">
            <a:avLst/>
          </a:prstGeom>
        </p:spPr>
      </p:pic>
      <p:pic>
        <p:nvPicPr>
          <p:cNvPr id="7" name="Graphic 7" descr="Badge 4 outline">
            <a:extLst>
              <a:ext uri="{FF2B5EF4-FFF2-40B4-BE49-F238E27FC236}">
                <a16:creationId xmlns:a16="http://schemas.microsoft.com/office/drawing/2014/main" id="{B4B606BD-44DB-8E0F-A6B8-4BF93A0660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1259" y="2331508"/>
            <a:ext cx="914400" cy="914400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17470B-4E83-B2BE-3498-5FE2DF550F13}"/>
              </a:ext>
            </a:extLst>
          </p:cNvPr>
          <p:cNvSpPr txBox="1"/>
          <p:nvPr/>
        </p:nvSpPr>
        <p:spPr>
          <a:xfrm>
            <a:off x="1286356" y="3820583"/>
            <a:ext cx="194541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Calibri"/>
              </a:rPr>
              <a:t>Insert Agreement</a:t>
            </a:r>
            <a:endParaRPr lang="en-US" dirty="0">
              <a:latin typeface="Arial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7FCBD2D-2845-EB0C-F01B-5BAE36A3C05C}"/>
              </a:ext>
            </a:extLst>
          </p:cNvPr>
          <p:cNvSpPr txBox="1"/>
          <p:nvPr/>
        </p:nvSpPr>
        <p:spPr>
          <a:xfrm>
            <a:off x="3762855" y="3820582"/>
            <a:ext cx="195695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Calibri"/>
              </a:rPr>
              <a:t>Insert Agreement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856C4C8-75CA-7895-9224-B16BB8CD3CA0}"/>
              </a:ext>
            </a:extLst>
          </p:cNvPr>
          <p:cNvSpPr txBox="1"/>
          <p:nvPr/>
        </p:nvSpPr>
        <p:spPr>
          <a:xfrm>
            <a:off x="6228772" y="3820582"/>
            <a:ext cx="194541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Calibri"/>
              </a:rPr>
              <a:t>Insert Agreement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1041523-6B68-8B1D-41D0-1CD3CB3945E4}"/>
              </a:ext>
            </a:extLst>
          </p:cNvPr>
          <p:cNvSpPr txBox="1"/>
          <p:nvPr/>
        </p:nvSpPr>
        <p:spPr>
          <a:xfrm>
            <a:off x="8659091" y="3820583"/>
            <a:ext cx="20377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Calibri"/>
              </a:rPr>
              <a:t>Insert Agreement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53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95DE-A000-BAF3-E874-3F8871D3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Goals for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5C5D-BCE7-7418-39BB-12B7C854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5952-14FC-D94F-5B44-DEB36159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ISP Self-Assessment Tool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6F850-F7CF-8656-BAF6-B6F29699B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[Enter # of respondents to the ISP Self-Assessment Tool] </a:t>
            </a:r>
          </a:p>
          <a:p>
            <a:r>
              <a:rPr lang="en-US" dirty="0">
                <a:cs typeface="Calibri"/>
              </a:rPr>
              <a:t>Areas where we feel we are aligned with the ISP and Self-Assessment Tool statements include: </a:t>
            </a:r>
          </a:p>
          <a:p>
            <a:pPr lvl="1"/>
            <a:r>
              <a:rPr lang="en-US" dirty="0">
                <a:cs typeface="Calibri"/>
              </a:rPr>
              <a:t>[</a:t>
            </a:r>
            <a:r>
              <a:rPr lang="en-US" dirty="0">
                <a:ea typeface="+mn-lt"/>
                <a:cs typeface="+mn-lt"/>
              </a:rPr>
              <a:t>Insert key areas of alignment here – may need additional slides]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77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5952-14FC-D94F-5B44-DEB36159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ISP Self-Assessment Tool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6F850-F7CF-8656-BAF6-B6F29699B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 feel less aligned with the ISP and Self-Assessment Tool statements relating to:</a:t>
            </a:r>
          </a:p>
          <a:p>
            <a:pPr lvl="1"/>
            <a:r>
              <a:rPr lang="en-US" dirty="0">
                <a:ea typeface="+mn-lt"/>
                <a:cs typeface="+mn-lt"/>
              </a:rPr>
              <a:t>[</a:t>
            </a:r>
            <a:r>
              <a:rPr lang="en-US" dirty="0">
                <a:cs typeface="Calibri"/>
              </a:rPr>
              <a:t>Insert key areas of dis-alignment here – may need additional slides]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48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5952-14FC-D94F-5B44-DEB36159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ISP Self-Assessment Tool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6F850-F7CF-8656-BAF6-B6F29699B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There were divergent/diverse responses to the following Self-Assessment Tool statements:</a:t>
            </a:r>
          </a:p>
          <a:p>
            <a:pPr lvl="1"/>
            <a:r>
              <a:rPr lang="en-US" dirty="0">
                <a:cs typeface="Calibri"/>
              </a:rPr>
              <a:t>[Insert info/data where respondents' were bi-modal or spread]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19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1B97-2E5D-E077-2160-ACDD67F1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Understanding our Mandate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BDBF-41B6-EE69-1999-ADEE9459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[It can be helpful to have leadership review the mandate of the unit/department and how that connects to various goals/actions within the ISP]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3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1511-8ACD-09BA-7CBB-C01D8B60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ISP Goals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16E7FA-830E-D09C-5A72-29CE2224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2" y="1435482"/>
            <a:ext cx="8652293" cy="4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4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ople Pattern by Slidesgo">
  <a:themeElements>
    <a:clrScheme name="Simple Light">
      <a:dk1>
        <a:srgbClr val="3E4459"/>
      </a:dk1>
      <a:lt1>
        <a:srgbClr val="FFFFFF"/>
      </a:lt1>
      <a:dk2>
        <a:srgbClr val="CDDFEC"/>
      </a:dk2>
      <a:lt2>
        <a:srgbClr val="6C8A9C"/>
      </a:lt2>
      <a:accent1>
        <a:srgbClr val="FFE0A5"/>
      </a:accent1>
      <a:accent2>
        <a:srgbClr val="F77D6B"/>
      </a:accent2>
      <a:accent3>
        <a:srgbClr val="C15755"/>
      </a:accent3>
      <a:accent4>
        <a:srgbClr val="8E7A6E"/>
      </a:accent4>
      <a:accent5>
        <a:srgbClr val="002C68"/>
      </a:accent5>
      <a:accent6>
        <a:srgbClr val="E9C6B3"/>
      </a:accent6>
      <a:hlink>
        <a:srgbClr val="F77D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1049</Words>
  <Application>Microsoft Office PowerPoint</Application>
  <PresentationFormat>Widescreen</PresentationFormat>
  <Paragraphs>169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Jua</vt:lpstr>
      <vt:lpstr>Nanum Gothic</vt:lpstr>
      <vt:lpstr>office theme</vt:lpstr>
      <vt:lpstr>People Pattern by Slidesgo</vt:lpstr>
      <vt:lpstr>ISP Goals Session</vt:lpstr>
      <vt:lpstr>Land Acknowledgement</vt:lpstr>
      <vt:lpstr>Community Agreements</vt:lpstr>
      <vt:lpstr>Goals for today</vt:lpstr>
      <vt:lpstr>ISP Self-Assessment Tool Overview</vt:lpstr>
      <vt:lpstr>ISP Self-Assessment Tool Overview</vt:lpstr>
      <vt:lpstr>ISP Self-Assessment Tool Overview</vt:lpstr>
      <vt:lpstr>Understanding our Mandate</vt:lpstr>
      <vt:lpstr>ISP Goals</vt:lpstr>
      <vt:lpstr>Reviewing the ISP Goals</vt:lpstr>
      <vt:lpstr>Goal 1: Leading at all levels</vt:lpstr>
      <vt:lpstr>Goal 2: Advocating for the truth</vt:lpstr>
      <vt:lpstr>Goal 3: Moving research forward</vt:lpstr>
      <vt:lpstr>Goal 4: Indigenizing our curriculum </vt:lpstr>
      <vt:lpstr>Goal 5: Enriching our spaces</vt:lpstr>
      <vt:lpstr>Goal 6: Recruiting Indigenous people</vt:lpstr>
      <vt:lpstr>Goal 7: Providing tools for success</vt:lpstr>
      <vt:lpstr>Goal 8: Creating a holistic system of support</vt:lpstr>
      <vt:lpstr>Where does our mandate align?</vt:lpstr>
      <vt:lpstr>Moving forward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Schroeder, Amber</cp:lastModifiedBy>
  <cp:revision>197</cp:revision>
  <dcterms:created xsi:type="dcterms:W3CDTF">2023-01-30T22:43:42Z</dcterms:created>
  <dcterms:modified xsi:type="dcterms:W3CDTF">2023-02-01T21:15:14Z</dcterms:modified>
</cp:coreProperties>
</file>